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603" r:id="rId5"/>
    <p:sldId id="667" r:id="rId6"/>
    <p:sldId id="666" r:id="rId7"/>
    <p:sldId id="656" r:id="rId8"/>
    <p:sldId id="664" r:id="rId9"/>
    <p:sldId id="665" r:id="rId10"/>
    <p:sldId id="668" r:id="rId11"/>
    <p:sldId id="669" r:id="rId12"/>
    <p:sldId id="672" r:id="rId13"/>
    <p:sldId id="662" r:id="rId14"/>
    <p:sldId id="677" r:id="rId15"/>
    <p:sldId id="678" r:id="rId16"/>
    <p:sldId id="691" r:id="rId17"/>
    <p:sldId id="673" r:id="rId18"/>
    <p:sldId id="693" r:id="rId19"/>
    <p:sldId id="681" r:id="rId20"/>
    <p:sldId id="683" r:id="rId21"/>
    <p:sldId id="682" r:id="rId22"/>
    <p:sldId id="687" r:id="rId23"/>
    <p:sldId id="692" r:id="rId24"/>
    <p:sldId id="679" r:id="rId25"/>
    <p:sldId id="684" r:id="rId26"/>
    <p:sldId id="686" r:id="rId27"/>
    <p:sldId id="685" r:id="rId28"/>
    <p:sldId id="690" r:id="rId29"/>
    <p:sldId id="688" r:id="rId30"/>
    <p:sldId id="676" r:id="rId31"/>
    <p:sldId id="689" r:id="rId32"/>
    <p:sldId id="658" r:id="rId33"/>
    <p:sldId id="675" r:id="rId34"/>
    <p:sldId id="674" r:id="rId35"/>
    <p:sldId id="694" r:id="rId36"/>
    <p:sldId id="695" r:id="rId37"/>
    <p:sldId id="696" r:id="rId38"/>
    <p:sldId id="654"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Inter" panose="020B0604020202020204" charset="0"/>
      <p:regular r:id="rId50"/>
      <p:bold r:id="rId51"/>
      <p:italic r:id="rId52"/>
      <p:boldItalic r:id="rId53"/>
    </p:embeddedFont>
    <p:embeddedFont>
      <p:font typeface="Inter Light" panose="020B0604020202020204" charset="0"/>
      <p:regular r:id="rId54"/>
      <p:italic r:id="rId55"/>
    </p:embeddedFont>
    <p:embeddedFont>
      <p:font typeface="Inter Medium" panose="020B0604020202020204" charset="0"/>
      <p:regular r:id="rId56"/>
      <p:italic r:id="rId57"/>
    </p:embeddedFont>
    <p:embeddedFont>
      <p:font typeface="Inter Semi Bold" panose="020B0604020202020204" charset="0"/>
      <p:regular r:id="rId58"/>
      <p:bold r:id="rId59"/>
      <p:italic r:id="rId60"/>
      <p:boldItalic r:id="rId61"/>
    </p:embeddedFont>
    <p:embeddedFont>
      <p:font typeface="Inter SemiBold"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D7328B-9DC9-DAE4-8607-7C64912BE0D2}" name="Thomas Kamann" initials="TK" userId="S::thomas.kamann@ottogroup.com::478e22bc-ae4f-45ed-87b9-90a267199fda" providerId="AD"/>
  <p188:author id="{A8E1D2E4-1277-5D48-09C9-3C36C10A1B06}" name="Bernardo Molinero, Laura" initials="BL" userId="S::laura.bernardomolinero@ottogroup.com::128093e7-3bb9-4448-b2a9-122b7180f082" providerId="AD"/>
  <p188:author id="{550A5DE9-F111-9A4F-ADBE-9BEAD19209BA}" name="Alexandra Fahl" initials="AF" userId="S::alexandra.fahl@ottogroup.com::64e7dcf2-6c9c-4da9-968a-328fed07f73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insiek, Melanie" initials="SM" lastIdx="3" clrIdx="0">
    <p:extLst>
      <p:ext uri="{19B8F6BF-5375-455C-9EA6-DF929625EA0E}">
        <p15:presenceInfo xmlns:p15="http://schemas.microsoft.com/office/powerpoint/2012/main" userId="S::melanie.steinsiek@ottogroup.com::3bf495d9-de34-4fac-9fb6-4a34346b7f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559"/>
    <a:srgbClr val="485156"/>
    <a:srgbClr val="EEF0F2"/>
    <a:srgbClr val="F7BEB8"/>
    <a:srgbClr val="DCA479"/>
    <a:srgbClr val="DDE2E5"/>
    <a:srgbClr val="9A9985"/>
    <a:srgbClr val="5F696E"/>
    <a:srgbClr val="DC2314"/>
    <a:srgbClr val="7D8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94722"/>
  </p:normalViewPr>
  <p:slideViewPr>
    <p:cSldViewPr snapToGrid="0" showGuides="1">
      <p:cViewPr varScale="1">
        <p:scale>
          <a:sx n="95" d="100"/>
          <a:sy n="95" d="100"/>
        </p:scale>
        <p:origin x="90" y="330"/>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E4CB70-D4F4-074A-A1BA-B4A7FD6636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Inter Light" panose="02000403000000020004" pitchFamily="2" charset="0"/>
            </a:endParaRPr>
          </a:p>
        </p:txBody>
      </p:sp>
      <p:sp>
        <p:nvSpPr>
          <p:cNvPr id="3" name="Date Placeholder 2">
            <a:extLst>
              <a:ext uri="{FF2B5EF4-FFF2-40B4-BE49-F238E27FC236}">
                <a16:creationId xmlns:a16="http://schemas.microsoft.com/office/drawing/2014/main" id="{446A1141-D377-1A4D-ABA2-52AE7E1D1E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609FA-66D1-724B-8502-952CAD830A96}" type="datetimeFigureOut">
              <a:rPr lang="en-US">
                <a:latin typeface="Inter Light" panose="02000403000000020004" pitchFamily="2" charset="0"/>
              </a:rPr>
              <a:t>9/22/2024</a:t>
            </a:fld>
            <a:endParaRPr lang="en-ES">
              <a:latin typeface="Inter Light" panose="02000403000000020004" pitchFamily="2" charset="0"/>
            </a:endParaRPr>
          </a:p>
        </p:txBody>
      </p:sp>
      <p:sp>
        <p:nvSpPr>
          <p:cNvPr id="4" name="Footer Placeholder 3">
            <a:extLst>
              <a:ext uri="{FF2B5EF4-FFF2-40B4-BE49-F238E27FC236}">
                <a16:creationId xmlns:a16="http://schemas.microsoft.com/office/drawing/2014/main" id="{B9E1071E-01CA-2147-AECD-AA8E95AB09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Inter Light" panose="02000403000000020004" pitchFamily="2" charset="0"/>
            </a:endParaRPr>
          </a:p>
        </p:txBody>
      </p:sp>
      <p:sp>
        <p:nvSpPr>
          <p:cNvPr id="5" name="Slide Number Placeholder 4">
            <a:extLst>
              <a:ext uri="{FF2B5EF4-FFF2-40B4-BE49-F238E27FC236}">
                <a16:creationId xmlns:a16="http://schemas.microsoft.com/office/drawing/2014/main" id="{B898CA99-B2D2-1D4B-A896-345B55F632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5CA87A-AE1F-1542-AD57-27433A119495}" type="slidenum">
              <a:rPr>
                <a:latin typeface="Inter Light" panose="02000403000000020004" pitchFamily="2" charset="0"/>
              </a:rPr>
              <a:t>‹Nr.›</a:t>
            </a:fld>
            <a:endParaRPr lang="en-ES">
              <a:latin typeface="Inter Light" panose="02000403000000020004" pitchFamily="2"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460CFA-9E2E-D74B-870C-446BDD98D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ter Light" panose="02000403000000020004" pitchFamily="2" charset="0"/>
              </a:defRPr>
            </a:lvl1pPr>
          </a:lstStyle>
          <a:p>
            <a:endParaRPr lang="en-ES"/>
          </a:p>
        </p:txBody>
      </p:sp>
      <p:sp>
        <p:nvSpPr>
          <p:cNvPr id="3" name="Date Placeholder 2">
            <a:extLst>
              <a:ext uri="{FF2B5EF4-FFF2-40B4-BE49-F238E27FC236}">
                <a16:creationId xmlns:a16="http://schemas.microsoft.com/office/drawing/2014/main" id="{D4C040B7-50E5-4949-A578-EE04963B1A3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ter Light" panose="02000403000000020004" pitchFamily="2" charset="0"/>
              </a:defRPr>
            </a:lvl1pPr>
          </a:lstStyle>
          <a:p>
            <a:fld id="{19EBD32A-2213-8547-B2E5-821174E4BEC5}" type="datetimeFigureOut">
              <a:rPr lang="de-DE" smtClean="0"/>
              <a:pPr/>
              <a:t>22.09.2024</a:t>
            </a:fld>
            <a:endParaRPr lang="de-DE"/>
          </a:p>
        </p:txBody>
      </p:sp>
      <p:sp>
        <p:nvSpPr>
          <p:cNvPr id="4" name="Slide Image Placeholder 3">
            <a:extLst>
              <a:ext uri="{FF2B5EF4-FFF2-40B4-BE49-F238E27FC236}">
                <a16:creationId xmlns:a16="http://schemas.microsoft.com/office/drawing/2014/main" id="{26122C39-9E41-2C4F-884E-B75523B449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a:extLst>
              <a:ext uri="{FF2B5EF4-FFF2-40B4-BE49-F238E27FC236}">
                <a16:creationId xmlns:a16="http://schemas.microsoft.com/office/drawing/2014/main" id="{13E406FD-DA91-5D4A-80CA-97277D63260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a:extLst>
              <a:ext uri="{FF2B5EF4-FFF2-40B4-BE49-F238E27FC236}">
                <a16:creationId xmlns:a16="http://schemas.microsoft.com/office/drawing/2014/main" id="{E5A9ADA5-42C9-9A47-97C3-ECF195F31C7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ter Light" panose="02000403000000020004" pitchFamily="2" charset="0"/>
              </a:defRPr>
            </a:lvl1pPr>
          </a:lstStyle>
          <a:p>
            <a:endParaRPr lang="en-ES"/>
          </a:p>
        </p:txBody>
      </p:sp>
      <p:sp>
        <p:nvSpPr>
          <p:cNvPr id="7" name="Slide Number Placeholder 6">
            <a:extLst>
              <a:ext uri="{FF2B5EF4-FFF2-40B4-BE49-F238E27FC236}">
                <a16:creationId xmlns:a16="http://schemas.microsoft.com/office/drawing/2014/main" id="{6ACB0D7B-E10C-C94A-BCBB-2DFFB35D9FD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ter Light" panose="02000403000000020004" pitchFamily="2" charset="0"/>
              </a:defRPr>
            </a:lvl1pPr>
          </a:lstStyle>
          <a:p>
            <a:fld id="{D088741F-6157-AF46-A490-544D3062478E}"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ter Light" panose="02000403000000020004" pitchFamily="2" charset="0"/>
        <a:ea typeface="+mn-ea"/>
        <a:cs typeface="+mn-cs"/>
      </a:defRPr>
    </a:lvl1pPr>
    <a:lvl2pPr marL="457200" algn="l" defTabSz="914400" rtl="0" eaLnBrk="1" latinLnBrk="0" hangingPunct="1">
      <a:defRPr sz="1200" b="0" i="0" kern="1200">
        <a:solidFill>
          <a:schemeClr val="tx1"/>
        </a:solidFill>
        <a:latin typeface="Inter Light" panose="02000403000000020004" pitchFamily="2" charset="0"/>
        <a:ea typeface="+mn-ea"/>
        <a:cs typeface="+mn-cs"/>
      </a:defRPr>
    </a:lvl2pPr>
    <a:lvl3pPr marL="914400" algn="l" defTabSz="914400" rtl="0" eaLnBrk="1" latinLnBrk="0" hangingPunct="1">
      <a:defRPr sz="1200" b="0" i="0" kern="1200">
        <a:solidFill>
          <a:schemeClr val="tx1"/>
        </a:solidFill>
        <a:latin typeface="Inter Light" panose="02000403000000020004" pitchFamily="2" charset="0"/>
        <a:ea typeface="+mn-ea"/>
        <a:cs typeface="+mn-cs"/>
      </a:defRPr>
    </a:lvl3pPr>
    <a:lvl4pPr marL="1371600" algn="l" defTabSz="914400" rtl="0" eaLnBrk="1" latinLnBrk="0" hangingPunct="1">
      <a:defRPr sz="1200" b="0" i="0" kern="1200">
        <a:solidFill>
          <a:schemeClr val="tx1"/>
        </a:solidFill>
        <a:latin typeface="Inter Light" panose="02000403000000020004" pitchFamily="2" charset="0"/>
        <a:ea typeface="+mn-ea"/>
        <a:cs typeface="+mn-cs"/>
      </a:defRPr>
    </a:lvl4pPr>
    <a:lvl5pPr marL="1828800" algn="l" defTabSz="914400" rtl="0" eaLnBrk="1" latinLnBrk="0" hangingPunct="1">
      <a:defRPr sz="1200" b="0" i="0" kern="1200">
        <a:solidFill>
          <a:schemeClr val="tx1"/>
        </a:solidFill>
        <a:latin typeface="Inter Light" panose="020004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C80D3C0-E560-427A-BE58-B69805504940}" type="slidenum">
              <a:rPr lang="en-US" smtClean="0"/>
              <a:pPr/>
              <a:t>1</a:t>
            </a:fld>
            <a:endParaRPr lang="en-US"/>
          </a:p>
        </p:txBody>
      </p:sp>
    </p:spTree>
    <p:extLst>
      <p:ext uri="{BB962C8B-B14F-4D97-AF65-F5344CB8AC3E}">
        <p14:creationId xmlns:p14="http://schemas.microsoft.com/office/powerpoint/2010/main" val="1006551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5" y="3145237"/>
            <a:ext cx="4731398"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58127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lock Bullets_GREY">
    <p:bg>
      <p:bgPr>
        <a:solidFill>
          <a:schemeClr val="accent2">
            <a:alpha val="19644"/>
          </a:schemeClr>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3" name="Title 1">
            <a:extLst>
              <a:ext uri="{FF2B5EF4-FFF2-40B4-BE49-F238E27FC236}">
                <a16:creationId xmlns:a16="http://schemas.microsoft.com/office/drawing/2014/main" id="{53CD06F2-5253-664B-9C64-E8FC76029551}"/>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EA5F4B0A-83D1-AD48-BF37-08A6A254031E}"/>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6" name="Footer Placeholder 4">
            <a:extLst>
              <a:ext uri="{FF2B5EF4-FFF2-40B4-BE49-F238E27FC236}">
                <a16:creationId xmlns:a16="http://schemas.microsoft.com/office/drawing/2014/main" id="{5B264FE1-0800-F447-8A34-9F8DEFB9C7F0}"/>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7" name="Slide Number Placeholder 5">
            <a:extLst>
              <a:ext uri="{FF2B5EF4-FFF2-40B4-BE49-F238E27FC236}">
                <a16:creationId xmlns:a16="http://schemas.microsoft.com/office/drawing/2014/main" id="{09FE12CB-1F45-B546-BD5A-1FB352AFC3D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758CB942-B9EC-C74B-84F9-1C880220FD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84862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Block Bullets_BLACK">
    <p:bg>
      <p:bgPr>
        <a:solidFill>
          <a:srgbClr val="485156"/>
        </a:solidFill>
        <a:effectLst/>
      </p:bgPr>
    </p:bg>
    <p:spTree>
      <p:nvGrpSpPr>
        <p:cNvPr id="1" name=""/>
        <p:cNvGrpSpPr/>
        <p:nvPr/>
      </p:nvGrpSpPr>
      <p:grpSpPr>
        <a:xfrm>
          <a:off x="0" y="0"/>
          <a:ext cx="0" cy="0"/>
          <a:chOff x="0" y="0"/>
          <a:chExt cx="0" cy="0"/>
        </a:xfrm>
      </p:grpSpPr>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pic>
        <p:nvPicPr>
          <p:cNvPr id="13" name="Grafik 12">
            <a:extLst>
              <a:ext uri="{FF2B5EF4-FFF2-40B4-BE49-F238E27FC236}">
                <a16:creationId xmlns:a16="http://schemas.microsoft.com/office/drawing/2014/main" id="{80135959-877F-B145-92BD-52AC363D78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6" name="Rectangle 9">
            <a:extLst>
              <a:ext uri="{FF2B5EF4-FFF2-40B4-BE49-F238E27FC236}">
                <a16:creationId xmlns:a16="http://schemas.microsoft.com/office/drawing/2014/main" id="{4689CBBF-5C7E-374C-803E-3163E937B65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5" name="Title 1">
            <a:extLst>
              <a:ext uri="{FF2B5EF4-FFF2-40B4-BE49-F238E27FC236}">
                <a16:creationId xmlns:a16="http://schemas.microsoft.com/office/drawing/2014/main" id="{6596B6FC-FB1A-FC45-995F-B50CD9398CDF}"/>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34BC211E-01F4-8D4A-B80E-FBF6351785F8}"/>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8" name="Footer Placeholder 4">
            <a:extLst>
              <a:ext uri="{FF2B5EF4-FFF2-40B4-BE49-F238E27FC236}">
                <a16:creationId xmlns:a16="http://schemas.microsoft.com/office/drawing/2014/main" id="{47DB4CCD-2749-CB49-9780-5FF31BF1C79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20" name="Slide Number Placeholder 5">
            <a:extLst>
              <a:ext uri="{FF2B5EF4-FFF2-40B4-BE49-F238E27FC236}">
                <a16:creationId xmlns:a16="http://schemas.microsoft.com/office/drawing/2014/main" id="{7655AD8B-8741-B641-A149-884235D94D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21" name="Textplatzhalter 18">
            <a:extLst>
              <a:ext uri="{FF2B5EF4-FFF2-40B4-BE49-F238E27FC236}">
                <a16:creationId xmlns:a16="http://schemas.microsoft.com/office/drawing/2014/main" id="{3A6F5AC5-142B-F146-8532-4440818AD3B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59057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ext blocks with icon">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4" name="Bildplatzhalter 3">
            <a:extLst>
              <a:ext uri="{FF2B5EF4-FFF2-40B4-BE49-F238E27FC236}">
                <a16:creationId xmlns:a16="http://schemas.microsoft.com/office/drawing/2014/main" id="{C3259428-3CAB-3F40-8A25-6BB7087075F7}"/>
              </a:ext>
            </a:extLst>
          </p:cNvPr>
          <p:cNvSpPr>
            <a:spLocks noGrp="1"/>
          </p:cNvSpPr>
          <p:nvPr userDrawn="1">
            <p:ph type="pic" sz="quarter" idx="15" hasCustomPrompt="1"/>
          </p:nvPr>
        </p:nvSpPr>
        <p:spPr>
          <a:xfrm>
            <a:off x="1164395" y="2185115"/>
            <a:ext cx="730250" cy="728662"/>
          </a:xfrm>
          <a:prstGeom prst="rect">
            <a:avLst/>
          </a:prstGeom>
        </p:spPr>
        <p:txBody>
          <a:bodyPr>
            <a:normAutofit/>
          </a:bodyPr>
          <a:lstStyle>
            <a:lvl1pPr algn="ctr">
              <a:defRPr sz="1000"/>
            </a:lvl1pPr>
          </a:lstStyle>
          <a:p>
            <a:r>
              <a:rPr lang="en-US"/>
              <a:t>Icon</a:t>
            </a:r>
          </a:p>
        </p:txBody>
      </p:sp>
      <p:sp>
        <p:nvSpPr>
          <p:cNvPr id="36" name="Bildplatzhalter 3">
            <a:extLst>
              <a:ext uri="{FF2B5EF4-FFF2-40B4-BE49-F238E27FC236}">
                <a16:creationId xmlns:a16="http://schemas.microsoft.com/office/drawing/2014/main" id="{1D540665-F3BF-D44F-8DFC-CA3D73EAC2FE}"/>
              </a:ext>
            </a:extLst>
          </p:cNvPr>
          <p:cNvSpPr>
            <a:spLocks noGrp="1"/>
          </p:cNvSpPr>
          <p:nvPr>
            <p:ph type="pic" sz="quarter" idx="20" hasCustomPrompt="1"/>
          </p:nvPr>
        </p:nvSpPr>
        <p:spPr>
          <a:xfrm>
            <a:off x="4767785" y="2185115"/>
            <a:ext cx="730250" cy="728662"/>
          </a:xfrm>
          <a:prstGeom prst="rect">
            <a:avLst/>
          </a:prstGeom>
        </p:spPr>
        <p:txBody>
          <a:bodyPr>
            <a:normAutofit/>
          </a:bodyPr>
          <a:lstStyle>
            <a:lvl1pPr algn="ctr">
              <a:defRPr sz="1000"/>
            </a:lvl1pPr>
          </a:lstStyle>
          <a:p>
            <a:r>
              <a:rPr lang="en-US"/>
              <a:t>Icon</a:t>
            </a:r>
          </a:p>
        </p:txBody>
      </p:sp>
      <p:sp>
        <p:nvSpPr>
          <p:cNvPr id="38" name="Bildplatzhalter 3">
            <a:extLst>
              <a:ext uri="{FF2B5EF4-FFF2-40B4-BE49-F238E27FC236}">
                <a16:creationId xmlns:a16="http://schemas.microsoft.com/office/drawing/2014/main" id="{760635F4-E28E-EC43-8FFC-0983B3141177}"/>
              </a:ext>
            </a:extLst>
          </p:cNvPr>
          <p:cNvSpPr>
            <a:spLocks noGrp="1"/>
          </p:cNvSpPr>
          <p:nvPr>
            <p:ph type="pic" sz="quarter" idx="22" hasCustomPrompt="1"/>
          </p:nvPr>
        </p:nvSpPr>
        <p:spPr>
          <a:xfrm>
            <a:off x="8371175" y="2185115"/>
            <a:ext cx="730250" cy="728662"/>
          </a:xfrm>
          <a:prstGeom prst="rect">
            <a:avLst/>
          </a:prstGeom>
        </p:spPr>
        <p:txBody>
          <a:bodyPr>
            <a:normAutofit/>
          </a:bodyPr>
          <a:lstStyle>
            <a:lvl1pPr algn="ctr">
              <a:defRPr sz="1000"/>
            </a:lvl1pPr>
          </a:lstStyle>
          <a:p>
            <a:r>
              <a:rPr lang="en-US"/>
              <a:t>Icon</a:t>
            </a:r>
          </a:p>
        </p:txBody>
      </p:sp>
      <p:sp>
        <p:nvSpPr>
          <p:cNvPr id="20" name="Textplatzhalter 9">
            <a:extLst>
              <a:ext uri="{FF2B5EF4-FFF2-40B4-BE49-F238E27FC236}">
                <a16:creationId xmlns:a16="http://schemas.microsoft.com/office/drawing/2014/main" id="{BD147D77-175A-4F48-9201-4F52DD89EE93}"/>
              </a:ext>
            </a:extLst>
          </p:cNvPr>
          <p:cNvSpPr>
            <a:spLocks noGrp="1"/>
          </p:cNvSpPr>
          <p:nvPr>
            <p:ph type="body" sz="quarter" idx="25" hasCustomPrompt="1"/>
          </p:nvPr>
        </p:nvSpPr>
        <p:spPr>
          <a:xfrm>
            <a:off x="476778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1" name="Textplatzhalter 9">
            <a:extLst>
              <a:ext uri="{FF2B5EF4-FFF2-40B4-BE49-F238E27FC236}">
                <a16:creationId xmlns:a16="http://schemas.microsoft.com/office/drawing/2014/main" id="{F6B715FA-59B7-BC46-A69B-4BA31B028CBD}"/>
              </a:ext>
            </a:extLst>
          </p:cNvPr>
          <p:cNvSpPr>
            <a:spLocks noGrp="1"/>
          </p:cNvSpPr>
          <p:nvPr>
            <p:ph type="body" sz="quarter" idx="26" hasCustomPrompt="1"/>
          </p:nvPr>
        </p:nvSpPr>
        <p:spPr>
          <a:xfrm>
            <a:off x="116439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2" name="Textplatzhalter 9">
            <a:extLst>
              <a:ext uri="{FF2B5EF4-FFF2-40B4-BE49-F238E27FC236}">
                <a16:creationId xmlns:a16="http://schemas.microsoft.com/office/drawing/2014/main" id="{20BE90CD-8849-F142-8511-213728267227}"/>
              </a:ext>
            </a:extLst>
          </p:cNvPr>
          <p:cNvSpPr>
            <a:spLocks noGrp="1"/>
          </p:cNvSpPr>
          <p:nvPr>
            <p:ph type="body" sz="quarter" idx="27" hasCustomPrompt="1"/>
          </p:nvPr>
        </p:nvSpPr>
        <p:spPr>
          <a:xfrm>
            <a:off x="8371175" y="3213447"/>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4" name="Title 1">
            <a:extLst>
              <a:ext uri="{FF2B5EF4-FFF2-40B4-BE49-F238E27FC236}">
                <a16:creationId xmlns:a16="http://schemas.microsoft.com/office/drawing/2014/main" id="{9C8AFF45-EEAA-5B44-9702-C70CD8E63E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8205C5D5-0036-B54B-84EE-866D2629DD01}"/>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5" name="Footer Placeholder 4">
            <a:extLst>
              <a:ext uri="{FF2B5EF4-FFF2-40B4-BE49-F238E27FC236}">
                <a16:creationId xmlns:a16="http://schemas.microsoft.com/office/drawing/2014/main" id="{CB5B7AA3-2609-E24E-91EF-D0E7679B9DE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DCE92CB5-115C-284E-B5A8-E8A88F53325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9A6D1899-C747-4B4B-BC77-EF5F1FAA76BA}"/>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163485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blocks of image + paragraph">
    <p:bg>
      <p:bgPr>
        <a:solidFill>
          <a:schemeClr val="accent2">
            <a:alpha val="21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9AA735-AFA8-8545-8605-387554B2A9BA}"/>
              </a:ext>
            </a:extLst>
          </p:cNvPr>
          <p:cNvSpPr>
            <a:spLocks noGrp="1"/>
          </p:cNvSpPr>
          <p:nvPr>
            <p:ph type="ftr" sz="quarter" idx="10"/>
          </p:nvPr>
        </p:nvSpPr>
        <p:spPr/>
        <p:txBody>
          <a:bodyPr/>
          <a:lstStyle/>
          <a:p>
            <a:r>
              <a:rPr lang="de-DE"/>
              <a:t>OSP Powerpoint Master</a:t>
            </a:r>
            <a:endParaRPr lang="en-ES"/>
          </a:p>
        </p:txBody>
      </p:sp>
      <p:sp>
        <p:nvSpPr>
          <p:cNvPr id="4" name="Slide Number Placeholder 3">
            <a:extLst>
              <a:ext uri="{FF2B5EF4-FFF2-40B4-BE49-F238E27FC236}">
                <a16:creationId xmlns:a16="http://schemas.microsoft.com/office/drawing/2014/main" id="{0FC7379D-B1A5-DF41-9C02-C19FBDDB42B6}"/>
              </a:ext>
            </a:extLst>
          </p:cNvPr>
          <p:cNvSpPr>
            <a:spLocks noGrp="1"/>
          </p:cNvSpPr>
          <p:nvPr>
            <p:ph type="sldNum" sz="quarter" idx="11"/>
          </p:nvPr>
        </p:nvSpPr>
        <p:spPr/>
        <p:txBody>
          <a:body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134645FD-96C5-4440-AFF7-06D0FA9ADC7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8" name="Title 1">
            <a:extLst>
              <a:ext uri="{FF2B5EF4-FFF2-40B4-BE49-F238E27FC236}">
                <a16:creationId xmlns:a16="http://schemas.microsoft.com/office/drawing/2014/main" id="{A49A6636-3006-5142-98B6-8DE62FE29EC0}"/>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9" name="Textplatzhalter 16">
            <a:extLst>
              <a:ext uri="{FF2B5EF4-FFF2-40B4-BE49-F238E27FC236}">
                <a16:creationId xmlns:a16="http://schemas.microsoft.com/office/drawing/2014/main" id="{6AEEC377-8B52-1149-8E7C-152E79D8F55B}"/>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 name="Bildplatzhalter 2">
            <a:extLst>
              <a:ext uri="{FF2B5EF4-FFF2-40B4-BE49-F238E27FC236}">
                <a16:creationId xmlns:a16="http://schemas.microsoft.com/office/drawing/2014/main" id="{CC966FF4-242A-5E4E-FC98-C262C5D729F6}"/>
              </a:ext>
            </a:extLst>
          </p:cNvPr>
          <p:cNvSpPr>
            <a:spLocks noGrp="1"/>
          </p:cNvSpPr>
          <p:nvPr>
            <p:ph type="pic" sz="quarter" idx="16" hasCustomPrompt="1"/>
          </p:nvPr>
        </p:nvSpPr>
        <p:spPr>
          <a:xfrm>
            <a:off x="758181" y="2217146"/>
            <a:ext cx="1502821" cy="1638000"/>
          </a:xfrm>
          <a:prstGeom prst="rect">
            <a:avLst/>
          </a:prstGeom>
        </p:spPr>
        <p:txBody>
          <a:bodyPr lIns="0" tIns="0" rIns="0" anchor="ctr">
            <a:no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0" name="Bildplatzhalter 2">
            <a:extLst>
              <a:ext uri="{FF2B5EF4-FFF2-40B4-BE49-F238E27FC236}">
                <a16:creationId xmlns:a16="http://schemas.microsoft.com/office/drawing/2014/main" id="{6E0945FE-618A-1B28-E5C0-F159C8F97D66}"/>
              </a:ext>
            </a:extLst>
          </p:cNvPr>
          <p:cNvSpPr>
            <a:spLocks noGrp="1"/>
          </p:cNvSpPr>
          <p:nvPr>
            <p:ph type="pic" sz="quarter" idx="17" hasCustomPrompt="1"/>
          </p:nvPr>
        </p:nvSpPr>
        <p:spPr>
          <a:xfrm>
            <a:off x="6230403" y="2217146"/>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2" name="Bildplatzhalter 2">
            <a:extLst>
              <a:ext uri="{FF2B5EF4-FFF2-40B4-BE49-F238E27FC236}">
                <a16:creationId xmlns:a16="http://schemas.microsoft.com/office/drawing/2014/main" id="{CB2AF3E9-5418-F5D8-E325-92D1C2C29179}"/>
              </a:ext>
            </a:extLst>
          </p:cNvPr>
          <p:cNvSpPr>
            <a:spLocks noGrp="1"/>
          </p:cNvSpPr>
          <p:nvPr>
            <p:ph type="pic" sz="quarter" idx="18" hasCustomPrompt="1"/>
          </p:nvPr>
        </p:nvSpPr>
        <p:spPr>
          <a:xfrm>
            <a:off x="758181"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4" name="Bildplatzhalter 2">
            <a:extLst>
              <a:ext uri="{FF2B5EF4-FFF2-40B4-BE49-F238E27FC236}">
                <a16:creationId xmlns:a16="http://schemas.microsoft.com/office/drawing/2014/main" id="{B6E1D58A-684B-0AA0-778B-24AC2809839B}"/>
              </a:ext>
            </a:extLst>
          </p:cNvPr>
          <p:cNvSpPr>
            <a:spLocks noGrp="1"/>
          </p:cNvSpPr>
          <p:nvPr>
            <p:ph type="pic" sz="quarter" idx="19" hasCustomPrompt="1"/>
          </p:nvPr>
        </p:nvSpPr>
        <p:spPr>
          <a:xfrm>
            <a:off x="6230403"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8" name="Textplatzhalter 16">
            <a:extLst>
              <a:ext uri="{FF2B5EF4-FFF2-40B4-BE49-F238E27FC236}">
                <a16:creationId xmlns:a16="http://schemas.microsoft.com/office/drawing/2014/main" id="{5BB98BB1-7141-A5EE-311B-AA2E655BA9E9}"/>
              </a:ext>
            </a:extLst>
          </p:cNvPr>
          <p:cNvSpPr>
            <a:spLocks noGrp="1"/>
          </p:cNvSpPr>
          <p:nvPr>
            <p:ph type="body" sz="quarter" idx="20" hasCustomPrompt="1"/>
          </p:nvPr>
        </p:nvSpPr>
        <p:spPr>
          <a:xfrm>
            <a:off x="2259688" y="221714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29" name="Textplatzhalter 16">
            <a:extLst>
              <a:ext uri="{FF2B5EF4-FFF2-40B4-BE49-F238E27FC236}">
                <a16:creationId xmlns:a16="http://schemas.microsoft.com/office/drawing/2014/main" id="{5217275B-9099-E3BB-45CA-7CD40C28047A}"/>
              </a:ext>
            </a:extLst>
          </p:cNvPr>
          <p:cNvSpPr>
            <a:spLocks noGrp="1"/>
          </p:cNvSpPr>
          <p:nvPr>
            <p:ph type="body" sz="quarter" idx="21" hasCustomPrompt="1"/>
          </p:nvPr>
        </p:nvSpPr>
        <p:spPr>
          <a:xfrm>
            <a:off x="7732786" y="2214591"/>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0" name="Textplatzhalter 16">
            <a:extLst>
              <a:ext uri="{FF2B5EF4-FFF2-40B4-BE49-F238E27FC236}">
                <a16:creationId xmlns:a16="http://schemas.microsoft.com/office/drawing/2014/main" id="{5D63A218-AE78-4C4D-9E4E-A3FD36710016}"/>
              </a:ext>
            </a:extLst>
          </p:cNvPr>
          <p:cNvSpPr>
            <a:spLocks noGrp="1"/>
          </p:cNvSpPr>
          <p:nvPr>
            <p:ph type="body" sz="quarter" idx="22" hasCustomPrompt="1"/>
          </p:nvPr>
        </p:nvSpPr>
        <p:spPr>
          <a:xfrm>
            <a:off x="2259688" y="4140947"/>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1" name="Textplatzhalter 16">
            <a:extLst>
              <a:ext uri="{FF2B5EF4-FFF2-40B4-BE49-F238E27FC236}">
                <a16:creationId xmlns:a16="http://schemas.microsoft.com/office/drawing/2014/main" id="{59D503BB-9B35-06BB-D04E-4A7D64F61A59}"/>
              </a:ext>
            </a:extLst>
          </p:cNvPr>
          <p:cNvSpPr>
            <a:spLocks noGrp="1"/>
          </p:cNvSpPr>
          <p:nvPr>
            <p:ph type="body" sz="quarter" idx="23" hasCustomPrompt="1"/>
          </p:nvPr>
        </p:nvSpPr>
        <p:spPr>
          <a:xfrm>
            <a:off x="7732786" y="413839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Tree>
    <p:extLst>
      <p:ext uri="{BB962C8B-B14F-4D97-AF65-F5344CB8AC3E}">
        <p14:creationId xmlns:p14="http://schemas.microsoft.com/office/powerpoint/2010/main" val="342752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6D3F8B9A-DE79-464C-A293-9C03B268727D}"/>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9" name="Title 1">
            <a:extLst>
              <a:ext uri="{FF2B5EF4-FFF2-40B4-BE49-F238E27FC236}">
                <a16:creationId xmlns:a16="http://schemas.microsoft.com/office/drawing/2014/main" id="{EC3C511C-38CB-0A4E-B8ED-B7AA9E16AF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3" name="Textplatzhalter 16">
            <a:extLst>
              <a:ext uri="{FF2B5EF4-FFF2-40B4-BE49-F238E27FC236}">
                <a16:creationId xmlns:a16="http://schemas.microsoft.com/office/drawing/2014/main" id="{7BD08394-5121-E941-9BA7-B2006751AC06}"/>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D0066509-B89F-E64A-8629-23F04E135A4C}"/>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CA687263-A612-4642-9484-57F07ADA4B4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C8D736BC-C4A0-D647-A9DE-642D53772B5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33136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line Headline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8" name="Title 1">
            <a:extLst>
              <a:ext uri="{FF2B5EF4-FFF2-40B4-BE49-F238E27FC236}">
                <a16:creationId xmlns:a16="http://schemas.microsoft.com/office/drawing/2014/main" id="{6D03850D-A7CE-294C-91E3-43E086286997}"/>
              </a:ext>
            </a:extLst>
          </p:cNvPr>
          <p:cNvSpPr>
            <a:spLocks noGrp="1"/>
          </p:cNvSpPr>
          <p:nvPr>
            <p:ph type="title" hasCustomPrompt="1"/>
          </p:nvPr>
        </p:nvSpPr>
        <p:spPr>
          <a:xfrm>
            <a:off x="758181" y="-9832"/>
            <a:ext cx="8959976" cy="1278300"/>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US"/>
              <a:t>This is a two line headline, copy it here with the subheading to use it in other charts</a:t>
            </a:r>
            <a:endParaRPr lang="en-ES"/>
          </a:p>
        </p:txBody>
      </p:sp>
      <p:sp>
        <p:nvSpPr>
          <p:cNvPr id="20" name="Textplatzhalter 16">
            <a:extLst>
              <a:ext uri="{FF2B5EF4-FFF2-40B4-BE49-F238E27FC236}">
                <a16:creationId xmlns:a16="http://schemas.microsoft.com/office/drawing/2014/main" id="{2ACBC8DE-5546-A740-AFDF-1C8ABE77C053}"/>
              </a:ext>
            </a:extLst>
          </p:cNvPr>
          <p:cNvSpPr>
            <a:spLocks noGrp="1"/>
          </p:cNvSpPr>
          <p:nvPr>
            <p:ph type="body" sz="quarter" idx="13" hasCustomPrompt="1"/>
          </p:nvPr>
        </p:nvSpPr>
        <p:spPr>
          <a:xfrm>
            <a:off x="758181" y="1277431"/>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Textplatzhalter 9">
            <a:extLst>
              <a:ext uri="{FF2B5EF4-FFF2-40B4-BE49-F238E27FC236}">
                <a16:creationId xmlns:a16="http://schemas.microsoft.com/office/drawing/2014/main" id="{5C5701E8-C70A-B945-A4B8-EA29A2D0DDC5}"/>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1" name="Footer Placeholder 4">
            <a:extLst>
              <a:ext uri="{FF2B5EF4-FFF2-40B4-BE49-F238E27FC236}">
                <a16:creationId xmlns:a16="http://schemas.microsoft.com/office/drawing/2014/main" id="{C0905E24-DCA8-FB4E-B5F0-97FB1364EA1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D7AAFC7D-4687-4F4E-9E5B-8E3FC36E7B6A}"/>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ED69B187-E8DC-C844-B335-E796FFA898C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3838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nger Text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itle 1">
            <a:extLst>
              <a:ext uri="{FF2B5EF4-FFF2-40B4-BE49-F238E27FC236}">
                <a16:creationId xmlns:a16="http://schemas.microsoft.com/office/drawing/2014/main" id="{D68587EA-D648-2840-AA58-BF5E7BE24772}"/>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71719AF1-5AC1-8941-BA04-BAAF8F371B7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2" name="Textplatzhalter 9">
            <a:extLst>
              <a:ext uri="{FF2B5EF4-FFF2-40B4-BE49-F238E27FC236}">
                <a16:creationId xmlns:a16="http://schemas.microsoft.com/office/drawing/2014/main" id="{919AB8FE-EA94-DC46-802B-40AD14170C17}"/>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3" name="Footer Placeholder 4">
            <a:extLst>
              <a:ext uri="{FF2B5EF4-FFF2-40B4-BE49-F238E27FC236}">
                <a16:creationId xmlns:a16="http://schemas.microsoft.com/office/drawing/2014/main" id="{6D5F681F-A9FF-F34B-8FBB-29861DBEF90F}"/>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5" name="Slide Number Placeholder 5">
            <a:extLst>
              <a:ext uri="{FF2B5EF4-FFF2-40B4-BE49-F238E27FC236}">
                <a16:creationId xmlns:a16="http://schemas.microsoft.com/office/drawing/2014/main" id="{A4F2CDCF-F9B4-CE44-A43B-AB6515BA5916}"/>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2C6D3418-213B-7440-B200-8EC4CC02155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449620273"/>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er Text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2" name="Rectangle 9">
            <a:extLst>
              <a:ext uri="{FF2B5EF4-FFF2-40B4-BE49-F238E27FC236}">
                <a16:creationId xmlns:a16="http://schemas.microsoft.com/office/drawing/2014/main" id="{F0AF790F-D3F6-9241-8567-6C683A8BD281}"/>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Title 1">
            <a:extLst>
              <a:ext uri="{FF2B5EF4-FFF2-40B4-BE49-F238E27FC236}">
                <a16:creationId xmlns:a16="http://schemas.microsoft.com/office/drawing/2014/main" id="{38A9EFA9-10D9-B34C-9712-DE377CB01E0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88656732-C8BE-CE4A-BD37-CD6DFBB4ABC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Textplatzhalter 9">
            <a:extLst>
              <a:ext uri="{FF2B5EF4-FFF2-40B4-BE49-F238E27FC236}">
                <a16:creationId xmlns:a16="http://schemas.microsoft.com/office/drawing/2014/main" id="{B82B9019-5FB7-EF4D-8BCB-378CD9AFEB91}"/>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4" name="Footer Placeholder 4">
            <a:extLst>
              <a:ext uri="{FF2B5EF4-FFF2-40B4-BE49-F238E27FC236}">
                <a16:creationId xmlns:a16="http://schemas.microsoft.com/office/drawing/2014/main" id="{DF4A0E22-24A4-7A4E-BE06-6DD99CCC66C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9267FFA2-63C2-334F-B077-D69C93E070A5}"/>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7" name="Textplatzhalter 18">
            <a:extLst>
              <a:ext uri="{FF2B5EF4-FFF2-40B4-BE49-F238E27FC236}">
                <a16:creationId xmlns:a16="http://schemas.microsoft.com/office/drawing/2014/main" id="{397BC99A-9732-134B-A0D5-D2DAD5F422D8}"/>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472439724"/>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Text">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5F696E">
              <a:alpha val="30000"/>
            </a:srgbClr>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Bildplatzhalter 3">
            <a:extLst>
              <a:ext uri="{FF2B5EF4-FFF2-40B4-BE49-F238E27FC236}">
                <a16:creationId xmlns:a16="http://schemas.microsoft.com/office/drawing/2014/main" id="{5DAB271B-5380-6848-AE7E-8B81CB761EDC}"/>
              </a:ext>
            </a:extLst>
          </p:cNvPr>
          <p:cNvSpPr>
            <a:spLocks noGrp="1"/>
          </p:cNvSpPr>
          <p:nvPr>
            <p:ph type="pic" sz="quarter" idx="16" hasCustomPrompt="1"/>
          </p:nvPr>
        </p:nvSpPr>
        <p:spPr>
          <a:xfrm>
            <a:off x="141617" y="0"/>
            <a:ext cx="3960000" cy="6858000"/>
          </a:xfrm>
          <a:prstGeom prst="rect">
            <a:avLst/>
          </a:prstGeom>
        </p:spPr>
        <p:txBody>
          <a:bodyPr anchor="ctr"/>
          <a:lstStyle>
            <a:lvl1pPr algn="ctr">
              <a:defRPr>
                <a:solidFill>
                  <a:schemeClr val="bg1"/>
                </a:solidFill>
              </a:defRPr>
            </a:lvl1pPr>
          </a:lstStyle>
          <a:p>
            <a:br>
              <a:rPr lang="en-US"/>
            </a:br>
            <a:br>
              <a:rPr lang="en-US"/>
            </a:br>
            <a:br>
              <a:rPr lang="en-US"/>
            </a:br>
            <a:r>
              <a:rPr lang="en-US"/>
              <a:t>Image</a:t>
            </a: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4727003" y="0"/>
            <a:ext cx="4991153" cy="880755"/>
          </a:xfrm>
          <a:prstGeom prst="rect">
            <a:avLst/>
          </a:prstGeom>
        </p:spPr>
        <p:txBody>
          <a:bodyPr wrap="square" lIns="0" tIns="468000" rIns="360000" bIns="36000" anchor="t">
            <a:spAutoFit/>
          </a:bodyPr>
          <a:lstStyle>
            <a:lvl1pPr>
              <a:lnSpc>
                <a:spcPct val="11000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0" name="Footer Placeholder 4">
            <a:extLst>
              <a:ext uri="{FF2B5EF4-FFF2-40B4-BE49-F238E27FC236}">
                <a16:creationId xmlns:a16="http://schemas.microsoft.com/office/drawing/2014/main" id="{7B8322EE-D23E-7A48-8F3A-D445DFDA004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1" name="Slide Number Placeholder 5">
            <a:extLst>
              <a:ext uri="{FF2B5EF4-FFF2-40B4-BE49-F238E27FC236}">
                <a16:creationId xmlns:a16="http://schemas.microsoft.com/office/drawing/2014/main" id="{E528B2B4-E4EB-CA4B-A6B9-09B0F282CA1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7AABBB83-10E9-E74F-90E4-F822A04712F4}"/>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689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Image-Graph">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758181" y="0"/>
            <a:ext cx="2985819" cy="880755"/>
          </a:xfrm>
          <a:prstGeom prst="rect">
            <a:avLst/>
          </a:prstGeom>
        </p:spPr>
        <p:txBody>
          <a:bodyPr wrap="square" lIns="0" tIns="468000" rIns="468000" bIns="36000" anchor="t">
            <a:spAutoFit/>
          </a:bodyPr>
          <a:lstStyle>
            <a:lvl1pPr>
              <a:lnSpc>
                <a:spcPct val="11000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758181" y="2169723"/>
            <a:ext cx="2985819" cy="3813315"/>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Bullets/Text</a:t>
            </a:r>
          </a:p>
        </p:txBody>
      </p:sp>
      <p:sp>
        <p:nvSpPr>
          <p:cNvPr id="10" name="Rectangle 9">
            <a:extLst>
              <a:ext uri="{FF2B5EF4-FFF2-40B4-BE49-F238E27FC236}">
                <a16:creationId xmlns:a16="http://schemas.microsoft.com/office/drawing/2014/main" id="{955937C9-B8D2-4948-85BF-7DC9478B8CF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Inhaltsplatzhalter 3">
            <a:extLst>
              <a:ext uri="{FF2B5EF4-FFF2-40B4-BE49-F238E27FC236}">
                <a16:creationId xmlns:a16="http://schemas.microsoft.com/office/drawing/2014/main" id="{D7EA02D8-59B0-D040-B95C-7728DF185E59}"/>
              </a:ext>
            </a:extLst>
          </p:cNvPr>
          <p:cNvSpPr>
            <a:spLocks noGrp="1"/>
          </p:cNvSpPr>
          <p:nvPr>
            <p:ph sz="quarter" idx="18" hasCustomPrompt="1"/>
          </p:nvPr>
        </p:nvSpPr>
        <p:spPr>
          <a:xfrm>
            <a:off x="4718181" y="1709578"/>
            <a:ext cx="6850041" cy="4285335"/>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13" name="Footer Placeholder 4">
            <a:extLst>
              <a:ext uri="{FF2B5EF4-FFF2-40B4-BE49-F238E27FC236}">
                <a16:creationId xmlns:a16="http://schemas.microsoft.com/office/drawing/2014/main" id="{0FB54BD0-58FB-4044-AE78-036292A699C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A0CBFDE-5016-A342-A9DE-F785C6240F6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5577E78F-98C8-4849-9898-F220A908FEA3}"/>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38828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pic_01">
    <p:bg>
      <p:bgPr>
        <a:solidFill>
          <a:schemeClr val="accent2">
            <a:alpha val="30000"/>
          </a:schemeClr>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12" name="Bildplatzhalter 2">
            <a:extLst>
              <a:ext uri="{FF2B5EF4-FFF2-40B4-BE49-F238E27FC236}">
                <a16:creationId xmlns:a16="http://schemas.microsoft.com/office/drawing/2014/main" id="{7D224D92-C27B-4A44-8452-D69F224350F3}"/>
              </a:ext>
            </a:extLst>
          </p:cNvPr>
          <p:cNvSpPr>
            <a:spLocks noGrp="1"/>
          </p:cNvSpPr>
          <p:nvPr>
            <p:ph type="pic" sz="quarter" idx="16" hasCustomPrompt="1"/>
          </p:nvPr>
        </p:nvSpPr>
        <p:spPr>
          <a:xfrm>
            <a:off x="4103688" y="0"/>
            <a:ext cx="8088312" cy="6858000"/>
          </a:xfrm>
          <a:prstGeom prst="rect">
            <a:avLst/>
          </a:prstGeom>
        </p:spPr>
        <p:txBody>
          <a:bodyPr lIns="1080000" tIns="1440000" rIns="1080000">
            <a:normAutofit/>
          </a:bodyPr>
          <a:lstStyle>
            <a:lvl1pPr algn="ctr">
              <a:defRPr sz="1600">
                <a:solidFill>
                  <a:schemeClr val="bg1"/>
                </a:solidFill>
              </a:defRPr>
            </a:lvl1pPr>
          </a:lstStyle>
          <a:p>
            <a:r>
              <a:rPr lang="en-US"/>
              <a:t>Paste the image and bring it into the background </a:t>
            </a:r>
            <a:br>
              <a:rPr lang="en-US"/>
            </a:br>
            <a:r>
              <a:rPr lang="en-US"/>
              <a:t>so that the text becomes visible</a:t>
            </a:r>
          </a:p>
        </p:txBody>
      </p:sp>
      <p:sp>
        <p:nvSpPr>
          <p:cNvPr id="13" name="Textplatzhalter 3">
            <a:extLst>
              <a:ext uri="{FF2B5EF4-FFF2-40B4-BE49-F238E27FC236}">
                <a16:creationId xmlns:a16="http://schemas.microsoft.com/office/drawing/2014/main" id="{9C1DE1DF-C882-4049-BA0C-E944E2EFED92}"/>
              </a:ext>
            </a:extLst>
          </p:cNvPr>
          <p:cNvSpPr>
            <a:spLocks noGrp="1"/>
          </p:cNvSpPr>
          <p:nvPr>
            <p:ph type="body" sz="quarter" idx="15" hasCustomPrompt="1"/>
          </p:nvPr>
        </p:nvSpPr>
        <p:spPr>
          <a:xfrm>
            <a:off x="4729357" y="3145237"/>
            <a:ext cx="5258705"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060820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1/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9" name="Title 1">
            <a:extLst>
              <a:ext uri="{FF2B5EF4-FFF2-40B4-BE49-F238E27FC236}">
                <a16:creationId xmlns:a16="http://schemas.microsoft.com/office/drawing/2014/main" id="{319E3E7B-A8A0-3B40-A5B7-D6970C024F5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Timeline</a:t>
            </a:r>
            <a:endParaRPr lang="en-ES"/>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44" name="Textplatzhalter 9">
            <a:extLst>
              <a:ext uri="{FF2B5EF4-FFF2-40B4-BE49-F238E27FC236}">
                <a16:creationId xmlns:a16="http://schemas.microsoft.com/office/drawing/2014/main" id="{3764170E-9043-7E4F-BAE4-6A001F79F203}"/>
              </a:ext>
            </a:extLst>
          </p:cNvPr>
          <p:cNvSpPr>
            <a:spLocks noGrp="1"/>
          </p:cNvSpPr>
          <p:nvPr>
            <p:ph type="body" sz="quarter" idx="15" hasCustomPrompt="1"/>
          </p:nvPr>
        </p:nvSpPr>
        <p:spPr>
          <a:xfrm>
            <a:off x="758181" y="2173251"/>
            <a:ext cx="2985819" cy="793935"/>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information displayed on the timeline</a:t>
            </a:r>
          </a:p>
        </p:txBody>
      </p:sp>
      <p:cxnSp>
        <p:nvCxnSpPr>
          <p:cNvPr id="46" name="Straight Connector 45">
            <a:extLst>
              <a:ext uri="{FF2B5EF4-FFF2-40B4-BE49-F238E27FC236}">
                <a16:creationId xmlns:a16="http://schemas.microsoft.com/office/drawing/2014/main" id="{3B20C5E0-4B03-AB48-BF9D-8272DFA01484}"/>
              </a:ext>
            </a:extLst>
          </p:cNvPr>
          <p:cNvCxnSpPr>
            <a:cxnSpLocks/>
          </p:cNvCxnSpPr>
          <p:nvPr userDrawn="1"/>
        </p:nvCxnSpPr>
        <p:spPr>
          <a:xfrm>
            <a:off x="5852973" y="2917767"/>
            <a:ext cx="0" cy="39402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40FBD1-506D-2844-8825-26C7919D1722}"/>
              </a:ext>
            </a:extLst>
          </p:cNvPr>
          <p:cNvSpPr txBox="1"/>
          <p:nvPr userDrawn="1"/>
        </p:nvSpPr>
        <p:spPr>
          <a:xfrm>
            <a:off x="8072438" y="3014663"/>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4" name="Textplatzhalter 9">
            <a:extLst>
              <a:ext uri="{FF2B5EF4-FFF2-40B4-BE49-F238E27FC236}">
                <a16:creationId xmlns:a16="http://schemas.microsoft.com/office/drawing/2014/main" id="{FCF6116B-D531-0345-A639-E03A88A11449}"/>
              </a:ext>
            </a:extLst>
          </p:cNvPr>
          <p:cNvSpPr>
            <a:spLocks noGrp="1"/>
          </p:cNvSpPr>
          <p:nvPr>
            <p:ph type="body" sz="quarter" idx="20" hasCustomPrompt="1"/>
          </p:nvPr>
        </p:nvSpPr>
        <p:spPr>
          <a:xfrm>
            <a:off x="2552143" y="497625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Description</a:t>
            </a:r>
          </a:p>
        </p:txBody>
      </p:sp>
      <p:sp>
        <p:nvSpPr>
          <p:cNvPr id="65" name="Textplatzhalter 9">
            <a:extLst>
              <a:ext uri="{FF2B5EF4-FFF2-40B4-BE49-F238E27FC236}">
                <a16:creationId xmlns:a16="http://schemas.microsoft.com/office/drawing/2014/main" id="{695F03B4-3233-6144-909D-2166355B6479}"/>
              </a:ext>
            </a:extLst>
          </p:cNvPr>
          <p:cNvSpPr>
            <a:spLocks noGrp="1"/>
          </p:cNvSpPr>
          <p:nvPr>
            <p:ph type="body" sz="quarter" idx="17" hasCustomPrompt="1"/>
          </p:nvPr>
        </p:nvSpPr>
        <p:spPr>
          <a:xfrm>
            <a:off x="6488697" y="31881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first iteration</a:t>
            </a:r>
          </a:p>
        </p:txBody>
      </p:sp>
      <p:sp>
        <p:nvSpPr>
          <p:cNvPr id="66" name="Textplatzhalter 9">
            <a:extLst>
              <a:ext uri="{FF2B5EF4-FFF2-40B4-BE49-F238E27FC236}">
                <a16:creationId xmlns:a16="http://schemas.microsoft.com/office/drawing/2014/main" id="{F5812786-EDA1-CA44-BCF6-E0B04AA6CE6B}"/>
              </a:ext>
            </a:extLst>
          </p:cNvPr>
          <p:cNvSpPr>
            <a:spLocks noGrp="1"/>
          </p:cNvSpPr>
          <p:nvPr>
            <p:ph type="body" sz="quarter" idx="18" hasCustomPrompt="1"/>
          </p:nvPr>
        </p:nvSpPr>
        <p:spPr>
          <a:xfrm>
            <a:off x="6498445" y="27224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Title or date</a:t>
            </a:r>
          </a:p>
        </p:txBody>
      </p:sp>
    </p:spTree>
    <p:extLst>
      <p:ext uri="{BB962C8B-B14F-4D97-AF65-F5344CB8AC3E}">
        <p14:creationId xmlns:p14="http://schemas.microsoft.com/office/powerpoint/2010/main" val="3687355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2/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cxnSp>
        <p:nvCxnSpPr>
          <p:cNvPr id="42" name="Straight Connector 41">
            <a:extLst>
              <a:ext uri="{FF2B5EF4-FFF2-40B4-BE49-F238E27FC236}">
                <a16:creationId xmlns:a16="http://schemas.microsoft.com/office/drawing/2014/main" id="{012F93D0-940A-9845-896E-3317443E8D4D}"/>
              </a:ext>
            </a:extLst>
          </p:cNvPr>
          <p:cNvCxnSpPr>
            <a:cxnSpLocks/>
          </p:cNvCxnSpPr>
          <p:nvPr userDrawn="1"/>
        </p:nvCxnSpPr>
        <p:spPr>
          <a:xfrm>
            <a:off x="5847030" y="0"/>
            <a:ext cx="0" cy="391611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B7B169-DBD0-F247-B74D-E1407D1882B5}"/>
              </a:ext>
            </a:extLst>
          </p:cNvPr>
          <p:cNvSpPr txBox="1"/>
          <p:nvPr userDrawn="1"/>
        </p:nvSpPr>
        <p:spPr>
          <a:xfrm>
            <a:off x="5932449" y="5118409"/>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F52DE934-9FE6-7A4B-8332-9AC26554A552}"/>
              </a:ext>
            </a:extLst>
          </p:cNvPr>
          <p:cNvSpPr txBox="1"/>
          <p:nvPr userDrawn="1"/>
        </p:nvSpPr>
        <p:spPr>
          <a:xfrm>
            <a:off x="5609063" y="4772721"/>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3A3832EB-8CB3-8849-9D10-D413A223D8A2}"/>
              </a:ext>
            </a:extLst>
          </p:cNvPr>
          <p:cNvSpPr txBox="1"/>
          <p:nvPr userDrawn="1"/>
        </p:nvSpPr>
        <p:spPr>
          <a:xfrm>
            <a:off x="7170234" y="3055434"/>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9" name="Textplatzhalter 9">
            <a:extLst>
              <a:ext uri="{FF2B5EF4-FFF2-40B4-BE49-F238E27FC236}">
                <a16:creationId xmlns:a16="http://schemas.microsoft.com/office/drawing/2014/main" id="{A6FF831A-0872-2D41-AA50-DD2F17BED1D4}"/>
              </a:ext>
            </a:extLst>
          </p:cNvPr>
          <p:cNvSpPr>
            <a:spLocks noGrp="1"/>
          </p:cNvSpPr>
          <p:nvPr>
            <p:ph type="body" sz="quarter" idx="16" hasCustomPrompt="1"/>
          </p:nvPr>
        </p:nvSpPr>
        <p:spPr>
          <a:xfrm>
            <a:off x="6465166" y="14987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1" name="Textplatzhalter 9">
            <a:extLst>
              <a:ext uri="{FF2B5EF4-FFF2-40B4-BE49-F238E27FC236}">
                <a16:creationId xmlns:a16="http://schemas.microsoft.com/office/drawing/2014/main" id="{9A6E934F-C7B0-BE43-B51F-C6B27369560D}"/>
              </a:ext>
            </a:extLst>
          </p:cNvPr>
          <p:cNvSpPr>
            <a:spLocks noGrp="1"/>
          </p:cNvSpPr>
          <p:nvPr>
            <p:ph type="body" sz="quarter" idx="17" hasCustomPrompt="1"/>
          </p:nvPr>
        </p:nvSpPr>
        <p:spPr>
          <a:xfrm>
            <a:off x="6488697" y="4192591"/>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4" name="Textplatzhalter 9">
            <a:extLst>
              <a:ext uri="{FF2B5EF4-FFF2-40B4-BE49-F238E27FC236}">
                <a16:creationId xmlns:a16="http://schemas.microsoft.com/office/drawing/2014/main" id="{257EC681-CEFD-504C-9007-0BEB1C476282}"/>
              </a:ext>
            </a:extLst>
          </p:cNvPr>
          <p:cNvSpPr>
            <a:spLocks noGrp="1"/>
          </p:cNvSpPr>
          <p:nvPr>
            <p:ph type="body" sz="quarter" idx="18" hasCustomPrompt="1"/>
          </p:nvPr>
        </p:nvSpPr>
        <p:spPr>
          <a:xfrm>
            <a:off x="6498445" y="3726925"/>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5" name="Textplatzhalter 9">
            <a:extLst>
              <a:ext uri="{FF2B5EF4-FFF2-40B4-BE49-F238E27FC236}">
                <a16:creationId xmlns:a16="http://schemas.microsoft.com/office/drawing/2014/main" id="{64829838-32E6-574A-AA3D-54DD05A62299}"/>
              </a:ext>
            </a:extLst>
          </p:cNvPr>
          <p:cNvSpPr>
            <a:spLocks noGrp="1"/>
          </p:cNvSpPr>
          <p:nvPr>
            <p:ph type="body" sz="quarter" idx="19" hasCustomPrompt="1"/>
          </p:nvPr>
        </p:nvSpPr>
        <p:spPr>
          <a:xfrm>
            <a:off x="6465165" y="10330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6" name="Textplatzhalter 9">
            <a:extLst>
              <a:ext uri="{FF2B5EF4-FFF2-40B4-BE49-F238E27FC236}">
                <a16:creationId xmlns:a16="http://schemas.microsoft.com/office/drawing/2014/main" id="{D1580DAA-CA7C-8B47-B520-44439FE61876}"/>
              </a:ext>
            </a:extLst>
          </p:cNvPr>
          <p:cNvSpPr>
            <a:spLocks noGrp="1"/>
          </p:cNvSpPr>
          <p:nvPr>
            <p:ph type="body" sz="quarter" idx="20" hasCustomPrompt="1"/>
          </p:nvPr>
        </p:nvSpPr>
        <p:spPr>
          <a:xfrm>
            <a:off x="2552143" y="248101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Description</a:t>
            </a:r>
            <a:endParaRPr lang="de-DE"/>
          </a:p>
        </p:txBody>
      </p:sp>
    </p:spTree>
    <p:extLst>
      <p:ext uri="{BB962C8B-B14F-4D97-AF65-F5344CB8AC3E}">
        <p14:creationId xmlns:p14="http://schemas.microsoft.com/office/powerpoint/2010/main" val="3437179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2">
            <a:alpha val="30000"/>
          </a:schemeClr>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pPr>
              <a:lnSpc>
                <a:spcPct val="110000"/>
              </a:lnSpc>
            </a:pPr>
            <a:endParaRPr lang="en-US" sz="900" b="0" i="0">
              <a:latin typeface="Inter" panose="02000503000000020004" pitchFamily="2" charset="0"/>
            </a:endParaRPr>
          </a:p>
        </p:txBody>
      </p:sp>
      <p:sp>
        <p:nvSpPr>
          <p:cNvPr id="5" name="Textfeld 4">
            <a:extLst>
              <a:ext uri="{FF2B5EF4-FFF2-40B4-BE49-F238E27FC236}">
                <a16:creationId xmlns:a16="http://schemas.microsoft.com/office/drawing/2014/main" id="{3036A5E8-5C89-9A4E-B005-D335DD67C412}"/>
              </a:ext>
            </a:extLst>
          </p:cNvPr>
          <p:cNvSpPr txBox="1"/>
          <p:nvPr userDrawn="1"/>
        </p:nvSpPr>
        <p:spPr>
          <a:xfrm>
            <a:off x="11435255" y="1082566"/>
            <a:ext cx="0" cy="0"/>
          </a:xfrm>
          <a:prstGeom prst="rect">
            <a:avLst/>
          </a:prstGeom>
          <a:noFill/>
        </p:spPr>
        <p:txBody>
          <a:bodyPr wrap="none" lIns="0" tIns="0" rIns="0" bIns="0" numCol="1" spcCol="432000" rtlCol="0">
            <a:noAutofit/>
          </a:bodyPr>
          <a:lstStyle/>
          <a:p>
            <a:pPr algn="l">
              <a:lnSpc>
                <a:spcPts val="1880"/>
              </a:lnSpc>
            </a:pPr>
            <a:endParaRPr lang="en-US" sz="1400">
              <a:solidFill>
                <a:srgbClr val="3D5264"/>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extplatzhalter 9">
            <a:extLst>
              <a:ext uri="{FF2B5EF4-FFF2-40B4-BE49-F238E27FC236}">
                <a16:creationId xmlns:a16="http://schemas.microsoft.com/office/drawing/2014/main" id="{5E43DEF4-7187-974C-98DB-48A6AC2F0A0B}"/>
              </a:ext>
            </a:extLst>
          </p:cNvPr>
          <p:cNvSpPr>
            <a:spLocks noGrp="1"/>
          </p:cNvSpPr>
          <p:nvPr>
            <p:ph type="body" sz="quarter" idx="15" hasCustomPrompt="1"/>
          </p:nvPr>
        </p:nvSpPr>
        <p:spPr>
          <a:xfrm>
            <a:off x="758180" y="2630416"/>
            <a:ext cx="2985819" cy="1597169"/>
          </a:xfrm>
          <a:prstGeom prst="rect">
            <a:avLst/>
          </a:prstGeom>
        </p:spPr>
        <p:txBody>
          <a:bodyPr wrap="square" anchor="ctr">
            <a:spAutoFit/>
          </a:bodyPr>
          <a:lstStyle>
            <a:lvl1pPr>
              <a:lnSpc>
                <a:spcPct val="110000"/>
              </a:lnSpc>
              <a:defRPr sz="2400" b="1"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10" name="Bildplatzhalter 2">
            <a:extLst>
              <a:ext uri="{FF2B5EF4-FFF2-40B4-BE49-F238E27FC236}">
                <a16:creationId xmlns:a16="http://schemas.microsoft.com/office/drawing/2014/main" id="{BF7AB9A3-D39F-6249-A2DF-4968E274AE9E}"/>
              </a:ext>
            </a:extLst>
          </p:cNvPr>
          <p:cNvSpPr>
            <a:spLocks noGrp="1"/>
          </p:cNvSpPr>
          <p:nvPr>
            <p:ph type="pic" sz="quarter" idx="16" hasCustomPrompt="1"/>
          </p:nvPr>
        </p:nvSpPr>
        <p:spPr>
          <a:xfrm>
            <a:off x="4103688" y="0"/>
            <a:ext cx="8088312" cy="6858000"/>
          </a:xfrm>
          <a:prstGeom prst="rect">
            <a:avLst/>
          </a:prstGeom>
        </p:spPr>
        <p:txBody>
          <a:bodyPr tIns="1440000">
            <a:normAutofit/>
          </a:bodyPr>
          <a:lstStyle>
            <a:lvl1pPr algn="ctr">
              <a:defRPr sz="2400">
                <a:solidFill>
                  <a:schemeClr val="bg1"/>
                </a:solidFill>
              </a:defRPr>
            </a:lvl1pPr>
          </a:lstStyle>
          <a:p>
            <a:br>
              <a:rPr lang="en-US"/>
            </a:br>
            <a:br>
              <a:rPr lang="en-US"/>
            </a:br>
            <a:br>
              <a:rPr lang="en-US"/>
            </a:br>
            <a:br>
              <a:rPr lang="en-US"/>
            </a:br>
            <a:br>
              <a:rPr lang="en-US"/>
            </a:br>
            <a:br>
              <a:rPr lang="en-US"/>
            </a:br>
            <a:r>
              <a:rPr lang="en-US"/>
              <a:t>Image</a:t>
            </a:r>
          </a:p>
        </p:txBody>
      </p:sp>
      <p:pic>
        <p:nvPicPr>
          <p:cNvPr id="14" name="Bild 6">
            <a:extLst>
              <a:ext uri="{FF2B5EF4-FFF2-40B4-BE49-F238E27FC236}">
                <a16:creationId xmlns:a16="http://schemas.microsoft.com/office/drawing/2014/main" id="{A3B4EE80-37ED-BA41-9996-2796C82D77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331" y="344169"/>
            <a:ext cx="1629076" cy="970856"/>
          </a:xfrm>
          <a:prstGeom prst="rect">
            <a:avLst/>
          </a:prstGeom>
        </p:spPr>
      </p:pic>
    </p:spTree>
    <p:extLst>
      <p:ext uri="{BB962C8B-B14F-4D97-AF65-F5344CB8AC3E}">
        <p14:creationId xmlns:p14="http://schemas.microsoft.com/office/powerpoint/2010/main" val="118140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quote box ">
    <p:spTree>
      <p:nvGrpSpPr>
        <p:cNvPr id="1" name=""/>
        <p:cNvGrpSpPr/>
        <p:nvPr/>
      </p:nvGrpSpPr>
      <p:grpSpPr>
        <a:xfrm>
          <a:off x="0" y="0"/>
          <a:ext cx="0" cy="0"/>
          <a:chOff x="0" y="0"/>
          <a:chExt cx="0" cy="0"/>
        </a:xfrm>
      </p:grpSpPr>
      <p:sp>
        <p:nvSpPr>
          <p:cNvPr id="8" name="Inhaltsplatzhalter 3">
            <a:extLst>
              <a:ext uri="{FF2B5EF4-FFF2-40B4-BE49-F238E27FC236}">
                <a16:creationId xmlns:a16="http://schemas.microsoft.com/office/drawing/2014/main" id="{36652CAC-1A6C-4643-8AE8-E63F7C38DBA1}"/>
              </a:ext>
            </a:extLst>
          </p:cNvPr>
          <p:cNvSpPr>
            <a:spLocks noGrp="1"/>
          </p:cNvSpPr>
          <p:nvPr>
            <p:ph sz="quarter" idx="18" hasCustomPrompt="1"/>
          </p:nvPr>
        </p:nvSpPr>
        <p:spPr>
          <a:xfrm>
            <a:off x="0" y="0"/>
            <a:ext cx="12192000" cy="6858000"/>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2" name="Rechteck 1">
            <a:extLst>
              <a:ext uri="{FF2B5EF4-FFF2-40B4-BE49-F238E27FC236}">
                <a16:creationId xmlns:a16="http://schemas.microsoft.com/office/drawing/2014/main" id="{D096BA71-A7E0-1549-B062-36FDB1F25ABC}"/>
              </a:ext>
            </a:extLst>
          </p:cNvPr>
          <p:cNvSpPr/>
          <p:nvPr userDrawn="1"/>
        </p:nvSpPr>
        <p:spPr bwMode="auto">
          <a:xfrm>
            <a:off x="0" y="0"/>
            <a:ext cx="263471"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6">
            <a:extLst>
              <a:ext uri="{FF2B5EF4-FFF2-40B4-BE49-F238E27FC236}">
                <a16:creationId xmlns:a16="http://schemas.microsoft.com/office/drawing/2014/main" id="{55F2259A-200F-1A48-97CB-EB91AF61F395}"/>
              </a:ext>
            </a:extLst>
          </p:cNvPr>
          <p:cNvSpPr>
            <a:spLocks noGrp="1"/>
          </p:cNvSpPr>
          <p:nvPr>
            <p:ph type="body" sz="quarter" idx="10" hasCustomPrompt="1"/>
          </p:nvPr>
        </p:nvSpPr>
        <p:spPr>
          <a:xfrm>
            <a:off x="3035300" y="1058842"/>
            <a:ext cx="6121400" cy="2463794"/>
          </a:xfrm>
          <a:prstGeom prst="rect">
            <a:avLst/>
          </a:prstGeom>
          <a:solidFill>
            <a:schemeClr val="tx2"/>
          </a:solidFill>
        </p:spPr>
        <p:txBody>
          <a:bodyPr lIns="360000" tIns="360000" rIns="360000" bIns="324000">
            <a:spAutoFit/>
          </a:bodyPr>
          <a:lstStyle>
            <a:lvl1pPr algn="ctr">
              <a:lnSpc>
                <a:spcPct val="110000"/>
              </a:lnSpc>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2pPr>
            <a:lvl3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3pPr>
            <a:lvl4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4pPr>
            <a:lvl5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5pPr>
          </a:lstStyle>
          <a:p>
            <a:pPr algn="ctr">
              <a:lnSpc>
                <a:spcPts val="2840"/>
              </a:lnSpc>
            </a:pPr>
            <a:r>
              <a:rPr lang="en-US" sz="2200">
                <a:solidFill>
                  <a:schemeClr val="bg1"/>
                </a:solidFill>
                <a:latin typeface="Inter Medium" panose="02000503000000020004" pitchFamily="2" charset="0"/>
                <a:ea typeface="Inter Medium" panose="02000503000000020004" pitchFamily="2" charset="0"/>
                <a:cs typeface="Inter Medium" panose="02000503000000020004" pitchFamily="2" charset="0"/>
              </a:rPr>
              <a:t>Statement quote box Statement quote box Statement quote box Statement quote box Statement quote box Statement quote box Statement quote Statement quote box </a:t>
            </a:r>
          </a:p>
        </p:txBody>
      </p:sp>
      <p:sp>
        <p:nvSpPr>
          <p:cNvPr id="9" name="Footer Placeholder 4">
            <a:extLst>
              <a:ext uri="{FF2B5EF4-FFF2-40B4-BE49-F238E27FC236}">
                <a16:creationId xmlns:a16="http://schemas.microsoft.com/office/drawing/2014/main" id="{722E6A90-9F44-FE41-8075-7A22A587EB6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BB31F65-AAEB-7A41-A6B8-6981EDF3ED9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1" name="Textplatzhalter 18">
            <a:extLst>
              <a:ext uri="{FF2B5EF4-FFF2-40B4-BE49-F238E27FC236}">
                <a16:creationId xmlns:a16="http://schemas.microsoft.com/office/drawing/2014/main" id="{5384E5CD-36D5-534F-BF10-C84AC10DFE0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809668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Message">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20" name="Textplatzhalter 9">
            <a:extLst>
              <a:ext uri="{FF2B5EF4-FFF2-40B4-BE49-F238E27FC236}">
                <a16:creationId xmlns:a16="http://schemas.microsoft.com/office/drawing/2014/main" id="{807548E0-0558-024D-ABED-28C2401C2C2A}"/>
              </a:ext>
            </a:extLst>
          </p:cNvPr>
          <p:cNvSpPr>
            <a:spLocks noGrp="1"/>
          </p:cNvSpPr>
          <p:nvPr>
            <p:ph type="body" sz="quarter" idx="15" hasCustomPrompt="1"/>
          </p:nvPr>
        </p:nvSpPr>
        <p:spPr>
          <a:xfrm>
            <a:off x="1910575" y="2091525"/>
            <a:ext cx="5339774" cy="865301"/>
          </a:xfrm>
          <a:prstGeom prst="rect">
            <a:avLst/>
          </a:prstGeom>
        </p:spPr>
        <p:txBody>
          <a:bodyPr>
            <a:spAutoFit/>
          </a:bodyPr>
          <a:lstStyle>
            <a:lvl1pPr>
              <a:lnSpc>
                <a:spcPct val="110000"/>
              </a:lnSpc>
              <a:defRPr sz="2600"/>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8" name="Footer Placeholder 4">
            <a:extLst>
              <a:ext uri="{FF2B5EF4-FFF2-40B4-BE49-F238E27FC236}">
                <a16:creationId xmlns:a16="http://schemas.microsoft.com/office/drawing/2014/main" id="{9C2C5643-1109-834A-8809-F1BC395E68C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804FD24C-C946-0947-900E-F5B5318C4A6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A48F3901-B37B-464B-B4D1-FDFD9012594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3559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hite">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Bild 6">
            <a:extLst>
              <a:ext uri="{FF2B5EF4-FFF2-40B4-BE49-F238E27FC236}">
                <a16:creationId xmlns:a16="http://schemas.microsoft.com/office/drawing/2014/main" id="{7DFDC300-0BA4-5445-845F-8192D94451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7" name="Footer Placeholder 4">
            <a:extLst>
              <a:ext uri="{FF2B5EF4-FFF2-40B4-BE49-F238E27FC236}">
                <a16:creationId xmlns:a16="http://schemas.microsoft.com/office/drawing/2014/main" id="{4D68950F-67DC-CE4B-8139-A4A6504B68D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02080ABA-7D92-204E-B9B0-44D1AC84A30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45882137-CF7A-6F48-9AF3-9D12B6A4D6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174135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black">
    <p:bg>
      <p:bgPr>
        <a:solidFill>
          <a:srgbClr val="485156"/>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485156"/>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C1BB51E9-4BA5-8E4C-8922-7A33BC82A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7" name="Footer Placeholder 4">
            <a:extLst>
              <a:ext uri="{FF2B5EF4-FFF2-40B4-BE49-F238E27FC236}">
                <a16:creationId xmlns:a16="http://schemas.microsoft.com/office/drawing/2014/main" id="{DB67E170-49CF-3441-B946-CB2D2412C2B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AB6437AA-DAA7-CC40-82FC-F566B5F735C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79F16EFF-23D0-5B4B-AD1C-5F6937346B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923304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_red">
    <p:bg>
      <p:bgPr>
        <a:solidFill>
          <a:srgbClr val="EC6559"/>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EC6559"/>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5" name="Grafik 4">
            <a:extLst>
              <a:ext uri="{FF2B5EF4-FFF2-40B4-BE49-F238E27FC236}">
                <a16:creationId xmlns:a16="http://schemas.microsoft.com/office/drawing/2014/main" id="{33E6900E-9D8E-1946-A086-7789E2E04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61008" y="561880"/>
            <a:ext cx="1188000" cy="551189"/>
          </a:xfrm>
          <a:prstGeom prst="rect">
            <a:avLst/>
          </a:prstGeom>
        </p:spPr>
      </p:pic>
      <p:sp>
        <p:nvSpPr>
          <p:cNvPr id="8" name="Footer Placeholder 4">
            <a:extLst>
              <a:ext uri="{FF2B5EF4-FFF2-40B4-BE49-F238E27FC236}">
                <a16:creationId xmlns:a16="http://schemas.microsoft.com/office/drawing/2014/main" id="{536C4E66-2EBF-454B-8559-F98E4280AF9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B176254B-6DFE-644B-877E-6A8AFA2AE33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5F63DE71-CD23-DD46-B307-67FD9ECE3F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535174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pic_02">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560040"/>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908650" y="966241"/>
            <a:ext cx="6434833"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
        <p:nvSpPr>
          <p:cNvPr id="8" name="Bildplatzhalter 2">
            <a:extLst>
              <a:ext uri="{FF2B5EF4-FFF2-40B4-BE49-F238E27FC236}">
                <a16:creationId xmlns:a16="http://schemas.microsoft.com/office/drawing/2014/main" id="{BC9119B3-66E4-C04B-BA42-E847C76A4EB7}"/>
              </a:ext>
            </a:extLst>
          </p:cNvPr>
          <p:cNvSpPr>
            <a:spLocks noGrp="1"/>
          </p:cNvSpPr>
          <p:nvPr>
            <p:ph type="pic" sz="quarter" idx="16" hasCustomPrompt="1"/>
          </p:nvPr>
        </p:nvSpPr>
        <p:spPr>
          <a:xfrm>
            <a:off x="0" y="2591993"/>
            <a:ext cx="12192000" cy="4266007"/>
          </a:xfrm>
          <a:prstGeom prst="rect">
            <a:avLst/>
          </a:prstGeom>
          <a:solidFill>
            <a:srgbClr val="DDE2E5"/>
          </a:solidFill>
        </p:spPr>
        <p:txBody>
          <a:bodyPr tIns="1440000">
            <a:normAutofit/>
          </a:bodyPr>
          <a:lstStyle>
            <a:lvl1pPr algn="ctr">
              <a:defRPr sz="2400">
                <a:solidFill>
                  <a:schemeClr val="bg1"/>
                </a:solidFill>
              </a:defRPr>
            </a:lvl1pPr>
          </a:lstStyle>
          <a:p>
            <a:br>
              <a:rPr lang="en-US"/>
            </a:br>
            <a:br>
              <a:rPr lang="en-US"/>
            </a:br>
            <a:br>
              <a:rPr lang="en-US"/>
            </a:br>
            <a:r>
              <a:rPr lang="en-US"/>
              <a:t>Image</a:t>
            </a:r>
          </a:p>
        </p:txBody>
      </p:sp>
    </p:spTree>
    <p:extLst>
      <p:ext uri="{BB962C8B-B14F-4D97-AF65-F5344CB8AC3E}">
        <p14:creationId xmlns:p14="http://schemas.microsoft.com/office/powerpoint/2010/main" val="301328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60F244E-6CCD-6B46-8151-41E294F96A3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 name="Textplatzhalter 11">
            <a:extLst>
              <a:ext uri="{FF2B5EF4-FFF2-40B4-BE49-F238E27FC236}">
                <a16:creationId xmlns:a16="http://schemas.microsoft.com/office/drawing/2014/main" id="{27E586DD-8125-467D-F514-AAE5F2F4F098}"/>
              </a:ext>
            </a:extLst>
          </p:cNvPr>
          <p:cNvSpPr>
            <a:spLocks noGrp="1"/>
          </p:cNvSpPr>
          <p:nvPr>
            <p:ph type="body" sz="quarter" idx="15"/>
          </p:nvPr>
        </p:nvSpPr>
        <p:spPr>
          <a:xfrm>
            <a:off x="3203311" y="1636786"/>
            <a:ext cx="6515363" cy="4386263"/>
          </a:xfrm>
        </p:spPr>
        <p:txBody>
          <a:bodyPr anchor="ctr">
            <a:noAutofit/>
          </a:bodyPr>
          <a:lstStyle>
            <a:lvl1pPr marL="0" indent="0" algn="l">
              <a:lnSpc>
                <a:spcPct val="160000"/>
              </a:lnSpc>
              <a:buFontTx/>
              <a:buNone/>
              <a:defRPr sz="2400" b="1" i="0">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Mastertextformat bearbeiten</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a:t>
            </a:r>
          </a:p>
        </p:txBody>
      </p:sp>
      <p:sp>
        <p:nvSpPr>
          <p:cNvPr id="4" name="Textplatzhalter 11">
            <a:extLst>
              <a:ext uri="{FF2B5EF4-FFF2-40B4-BE49-F238E27FC236}">
                <a16:creationId xmlns:a16="http://schemas.microsoft.com/office/drawing/2014/main" id="{7D65AF80-55F3-95B8-551F-62872A205FE7}"/>
              </a:ext>
            </a:extLst>
          </p:cNvPr>
          <p:cNvSpPr>
            <a:spLocks noGrp="1"/>
          </p:cNvSpPr>
          <p:nvPr>
            <p:ph type="body" sz="quarter" idx="16" hasCustomPrompt="1"/>
          </p:nvPr>
        </p:nvSpPr>
        <p:spPr>
          <a:xfrm>
            <a:off x="9734274"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p.2</a:t>
            </a:r>
          </a:p>
          <a:p>
            <a:pPr lvl="0"/>
            <a:r>
              <a:rPr lang="en-US" noProof="0"/>
              <a:t>14</a:t>
            </a:r>
          </a:p>
          <a:p>
            <a:pPr lvl="0"/>
            <a:r>
              <a:rPr lang="en-US" noProof="0"/>
              <a:t>17</a:t>
            </a:r>
          </a:p>
          <a:p>
            <a:pPr lvl="0"/>
            <a:r>
              <a:rPr lang="en-US" noProof="0"/>
              <a:t>23</a:t>
            </a:r>
          </a:p>
          <a:p>
            <a:pPr lvl="0"/>
            <a:r>
              <a:rPr lang="en-US" noProof="0"/>
              <a:t>35</a:t>
            </a:r>
          </a:p>
          <a:p>
            <a:pPr lvl="0"/>
            <a:r>
              <a:rPr lang="en-US" noProof="0"/>
              <a:t>44</a:t>
            </a:r>
          </a:p>
          <a:p>
            <a:pPr lvl="0"/>
            <a:r>
              <a:rPr lang="en-US" noProof="0"/>
              <a:t>56</a:t>
            </a:r>
          </a:p>
          <a:p>
            <a:pPr lvl="0"/>
            <a:r>
              <a:rPr lang="en-US" noProof="0"/>
              <a:t>67</a:t>
            </a:r>
          </a:p>
        </p:txBody>
      </p:sp>
      <p:sp>
        <p:nvSpPr>
          <p:cNvPr id="10" name="Textplatzhalter 11">
            <a:extLst>
              <a:ext uri="{FF2B5EF4-FFF2-40B4-BE49-F238E27FC236}">
                <a16:creationId xmlns:a16="http://schemas.microsoft.com/office/drawing/2014/main" id="{F1725623-8F97-C01A-1B74-C6672FC606E5}"/>
              </a:ext>
            </a:extLst>
          </p:cNvPr>
          <p:cNvSpPr>
            <a:spLocks noGrp="1"/>
          </p:cNvSpPr>
          <p:nvPr>
            <p:ph type="body" sz="quarter" idx="17" hasCustomPrompt="1"/>
          </p:nvPr>
        </p:nvSpPr>
        <p:spPr>
          <a:xfrm>
            <a:off x="2555411"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01</a:t>
            </a:r>
          </a:p>
          <a:p>
            <a:pPr lvl="0"/>
            <a:r>
              <a:rPr lang="en-US" noProof="0"/>
              <a:t>02</a:t>
            </a:r>
          </a:p>
          <a:p>
            <a:pPr lvl="0"/>
            <a:r>
              <a:rPr lang="en-US" noProof="0"/>
              <a:t>03</a:t>
            </a:r>
          </a:p>
          <a:p>
            <a:pPr lvl="0"/>
            <a:r>
              <a:rPr lang="en-US" noProof="0"/>
              <a:t>04</a:t>
            </a:r>
          </a:p>
          <a:p>
            <a:pPr lvl="0"/>
            <a:r>
              <a:rPr lang="en-US" noProof="0"/>
              <a:t>05</a:t>
            </a:r>
          </a:p>
          <a:p>
            <a:pPr lvl="0"/>
            <a:r>
              <a:rPr lang="en-US" noProof="0"/>
              <a:t>06</a:t>
            </a:r>
          </a:p>
          <a:p>
            <a:pPr lvl="0"/>
            <a:r>
              <a:rPr lang="en-US" noProof="0"/>
              <a:t>07</a:t>
            </a:r>
          </a:p>
          <a:p>
            <a:pPr lvl="0"/>
            <a:r>
              <a:rPr lang="en-US" noProof="0"/>
              <a:t>08</a:t>
            </a:r>
          </a:p>
        </p:txBody>
      </p:sp>
      <p:sp>
        <p:nvSpPr>
          <p:cNvPr id="11" name="Titel 10">
            <a:extLst>
              <a:ext uri="{FF2B5EF4-FFF2-40B4-BE49-F238E27FC236}">
                <a16:creationId xmlns:a16="http://schemas.microsoft.com/office/drawing/2014/main" id="{3A831DA1-C725-E992-9322-BDB5B93C4AF4}"/>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2465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re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rgbClr val="EC6559"/>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6" y="3153284"/>
            <a:ext cx="4946550" cy="551433"/>
          </a:xfrm>
          <a:prstGeom prst="rect">
            <a:avLst/>
          </a:prstGeom>
        </p:spPr>
        <p:txBody>
          <a:bodyPr wrap="square" anchor="ctr">
            <a:spAutoFit/>
          </a:bodyPr>
          <a:lstStyle>
            <a:lvl1pPr>
              <a:lnSpc>
                <a:spcPts val="4280"/>
              </a:lnSpc>
              <a:defRPr sz="3600" b="1" i="0">
                <a:solidFill>
                  <a:srgbClr val="485156"/>
                </a:solidFill>
                <a:latin typeface="Inter" panose="02000503000000020004" pitchFamily="2" charset="0"/>
                <a:ea typeface="Inter" panose="02000503000000020004" pitchFamily="2" charset="0"/>
                <a:cs typeface="Inter" panose="02000503000000020004" pitchFamily="2" charset="0"/>
              </a:defRPr>
            </a:lvl1pPr>
          </a:lstStyle>
          <a:p>
            <a:pPr lvl="0"/>
            <a:r>
              <a:rPr lang="de-DE" err="1"/>
              <a:t>Divider</a:t>
            </a:r>
            <a:endParaRPr lang="de-DE"/>
          </a:p>
        </p:txBody>
      </p:sp>
      <p:pic>
        <p:nvPicPr>
          <p:cNvPr id="10" name="Bild 6">
            <a:extLst>
              <a:ext uri="{FF2B5EF4-FFF2-40B4-BE49-F238E27FC236}">
                <a16:creationId xmlns:a16="http://schemas.microsoft.com/office/drawing/2014/main" id="{8FE292A2-62C8-AF45-A96B-FE0B9A23D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2" name="Footer Placeholder 4">
            <a:extLst>
              <a:ext uri="{FF2B5EF4-FFF2-40B4-BE49-F238E27FC236}">
                <a16:creationId xmlns:a16="http://schemas.microsoft.com/office/drawing/2014/main" id="{E7C947F4-22F4-1043-BC50-75EDAA15A31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6761574A-83E8-184F-A843-163DC8A7810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Tree>
    <p:extLst>
      <p:ext uri="{BB962C8B-B14F-4D97-AF65-F5344CB8AC3E}">
        <p14:creationId xmlns:p14="http://schemas.microsoft.com/office/powerpoint/2010/main" val="341334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3" name="Textplatzhalter 9">
            <a:extLst>
              <a:ext uri="{FF2B5EF4-FFF2-40B4-BE49-F238E27FC236}">
                <a16:creationId xmlns:a16="http://schemas.microsoft.com/office/drawing/2014/main" id="{8F44278E-336D-E442-A97D-0D463032FACE}"/>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1" name="Title 1">
            <a:extLst>
              <a:ext uri="{FF2B5EF4-FFF2-40B4-BE49-F238E27FC236}">
                <a16:creationId xmlns:a16="http://schemas.microsoft.com/office/drawing/2014/main" id="{8887FF9D-8D25-7948-BD60-6FC787B300D5}"/>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2" name="Textplatzhalter 16">
            <a:extLst>
              <a:ext uri="{FF2B5EF4-FFF2-40B4-BE49-F238E27FC236}">
                <a16:creationId xmlns:a16="http://schemas.microsoft.com/office/drawing/2014/main" id="{550F439A-D9CE-CF48-A512-365B3520422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9" name="Footer Placeholder 4">
            <a:extLst>
              <a:ext uri="{FF2B5EF4-FFF2-40B4-BE49-F238E27FC236}">
                <a16:creationId xmlns:a16="http://schemas.microsoft.com/office/drawing/2014/main" id="{D8CE8FBA-66AE-1049-BDCF-B3195DA473B2}"/>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1F09722-A927-6246-818E-06996001BE4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962D4457-CA92-BF49-ACD2-5CC3247E3BE7}"/>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764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485156"/>
              </a:buClr>
              <a:buSzTx/>
              <a:buFont typeface="Wingdings" pitchFamily="2" charset="2"/>
              <a:buChar char="§"/>
              <a:tabLst/>
              <a:defRPr sz="1600">
                <a:solidFill>
                  <a:schemeClr val="bg1"/>
                </a:solidFill>
              </a:defRPr>
            </a:lvl1pPr>
            <a:lvl2pPr marL="598950" indent="-285750">
              <a:buClr>
                <a:srgbClr val="485156"/>
              </a:buClr>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Title 1">
            <a:extLst>
              <a:ext uri="{FF2B5EF4-FFF2-40B4-BE49-F238E27FC236}">
                <a16:creationId xmlns:a16="http://schemas.microsoft.com/office/drawing/2014/main" id="{5D18B974-0651-0C43-A329-5CD0E4180A4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B84CBE6F-5376-FD41-839B-970429E5276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88B3A208-2021-564F-933A-44417D5A30F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850CB985-2CEC-864B-8880-7AC2C64A414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2B7DEF46-13D5-0B4F-AE11-A3278E9EB36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55567130"/>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Rectangle 9">
            <a:extLst>
              <a:ext uri="{FF2B5EF4-FFF2-40B4-BE49-F238E27FC236}">
                <a16:creationId xmlns:a16="http://schemas.microsoft.com/office/drawing/2014/main" id="{BE68BC70-0BE4-0649-994F-3B8BA13C3960}"/>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0" name="Title 1">
            <a:extLst>
              <a:ext uri="{FF2B5EF4-FFF2-40B4-BE49-F238E27FC236}">
                <a16:creationId xmlns:a16="http://schemas.microsoft.com/office/drawing/2014/main" id="{3B06F171-6283-134E-B1B8-6A5E5C46793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F13C922A-4B0F-024F-9FC5-9FF3BDC63ED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Footer Placeholder 4">
            <a:extLst>
              <a:ext uri="{FF2B5EF4-FFF2-40B4-BE49-F238E27FC236}">
                <a16:creationId xmlns:a16="http://schemas.microsoft.com/office/drawing/2014/main" id="{1B5B74F1-1F01-1E4D-AC99-93843E73B4DD}"/>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C075683-9F77-5F4A-9C97-97117456F38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DF98AFDE-5E81-6A42-A5B8-B2B3675240F0}"/>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016463981"/>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Focus">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998F57D6-5ADB-D149-8576-198D5EA84A45}"/>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noProof="0">
              <a:latin typeface="Inter" panose="02000503000000020004" pitchFamily="2" charset="0"/>
            </a:endParaRPr>
          </a:p>
        </p:txBody>
      </p:sp>
      <p:sp>
        <p:nvSpPr>
          <p:cNvPr id="7" name="Textplatzhalter 9">
            <a:extLst>
              <a:ext uri="{FF2B5EF4-FFF2-40B4-BE49-F238E27FC236}">
                <a16:creationId xmlns:a16="http://schemas.microsoft.com/office/drawing/2014/main" id="{7276760E-C17F-6B4E-8D25-77CE67335A92}"/>
              </a:ext>
            </a:extLst>
          </p:cNvPr>
          <p:cNvSpPr>
            <a:spLocks noGrp="1"/>
          </p:cNvSpPr>
          <p:nvPr>
            <p:ph type="body" sz="quarter" idx="16"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pic>
        <p:nvPicPr>
          <p:cNvPr id="8" name="Bild 6">
            <a:extLst>
              <a:ext uri="{FF2B5EF4-FFF2-40B4-BE49-F238E27FC236}">
                <a16:creationId xmlns:a16="http://schemas.microsoft.com/office/drawing/2014/main" id="{86CD478B-A5E8-DA47-A547-131E34EEF6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7" name="Title 1">
            <a:extLst>
              <a:ext uri="{FF2B5EF4-FFF2-40B4-BE49-F238E27FC236}">
                <a16:creationId xmlns:a16="http://schemas.microsoft.com/office/drawing/2014/main" id="{3A96848F-D602-6240-B651-B2449027CC4C}"/>
              </a:ext>
            </a:extLst>
          </p:cNvPr>
          <p:cNvSpPr>
            <a:spLocks noGrp="1"/>
          </p:cNvSpPr>
          <p:nvPr>
            <p:ph type="title" hasCustomPrompt="1"/>
          </p:nvPr>
        </p:nvSpPr>
        <p:spPr>
          <a:xfrm>
            <a:off x="144000" y="3203462"/>
            <a:ext cx="3959225" cy="451076"/>
          </a:xfrm>
          <a:prstGeom prst="rect">
            <a:avLst/>
          </a:prstGeom>
        </p:spPr>
        <p:txBody>
          <a:bodyPr wrap="square" lIns="576000" tIns="36000" rIns="360000" bIns="36000" anchor="ctr">
            <a:spAutoFit/>
          </a:bodyPr>
          <a:lstStyle>
            <a:lvl1pPr>
              <a:lnSpc>
                <a:spcPct val="110000"/>
              </a:lnSpc>
              <a:defRPr sz="2400" b="1" i="0">
                <a:solidFill>
                  <a:schemeClr val="bg1"/>
                </a:solidFill>
                <a:latin typeface="Inter SemiBold" panose="02000503000000020004" pitchFamily="2" charset="0"/>
                <a:ea typeface="Inter SemiBold" panose="02000503000000020004" pitchFamily="2" charset="0"/>
                <a:cs typeface="Inter SemiBold" panose="02000503000000020004" pitchFamily="2" charset="0"/>
              </a:defRPr>
            </a:lvl1pPr>
          </a:lstStyle>
          <a:p>
            <a:r>
              <a:rPr lang="en-GB"/>
              <a:t>Headline</a:t>
            </a:r>
            <a:endParaRPr lang="en-ES"/>
          </a:p>
        </p:txBody>
      </p:sp>
      <p:sp>
        <p:nvSpPr>
          <p:cNvPr id="12" name="Footer Placeholder 4">
            <a:extLst>
              <a:ext uri="{FF2B5EF4-FFF2-40B4-BE49-F238E27FC236}">
                <a16:creationId xmlns:a16="http://schemas.microsoft.com/office/drawing/2014/main" id="{23DD9305-C3D8-E94F-8184-258368A7C0AE}"/>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19D3A4AC-CFF5-894B-AAAF-1500BF03BD7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0661122B-F19E-8244-AE26-5FF10C0F2FC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74564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30CE6-0FD2-2C49-A6FF-65DA4212EBF4}"/>
              </a:ext>
            </a:extLst>
          </p:cNvPr>
          <p:cNvSpPr>
            <a:spLocks noGrp="1"/>
          </p:cNvSpPr>
          <p:nvPr>
            <p:ph type="title"/>
          </p:nvPr>
        </p:nvSpPr>
        <p:spPr>
          <a:xfrm>
            <a:off x="759600" y="0"/>
            <a:ext cx="8960400" cy="882000"/>
          </a:xfrm>
          <a:prstGeom prst="rect">
            <a:avLst/>
          </a:prstGeom>
        </p:spPr>
        <p:txBody>
          <a:bodyPr vert="horz" lIns="0" tIns="468000" rIns="360000" bIns="36000" rtlCol="0" anchor="ctr">
            <a:normAutofit/>
          </a:bodyPr>
          <a:lstStyle/>
          <a:p>
            <a:r>
              <a:rPr lang="en-GB"/>
              <a:t>Click to edit Master title style</a:t>
            </a:r>
            <a:endParaRPr lang="en-ES"/>
          </a:p>
        </p:txBody>
      </p:sp>
      <p:sp>
        <p:nvSpPr>
          <p:cNvPr id="9" name="Rectangle 9">
            <a:extLst>
              <a:ext uri="{FF2B5EF4-FFF2-40B4-BE49-F238E27FC236}">
                <a16:creationId xmlns:a16="http://schemas.microsoft.com/office/drawing/2014/main" id="{AA7BA579-B70A-BF42-9A1A-C0A882B9A656}"/>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0" name="Rectangle 10">
            <a:extLst>
              <a:ext uri="{FF2B5EF4-FFF2-40B4-BE49-F238E27FC236}">
                <a16:creationId xmlns:a16="http://schemas.microsoft.com/office/drawing/2014/main" id="{B0C71B7C-0448-F946-9CF4-35DD6AA19F8D}"/>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1" name="Footer Placeholder 4">
            <a:extLst>
              <a:ext uri="{FF2B5EF4-FFF2-40B4-BE49-F238E27FC236}">
                <a16:creationId xmlns:a16="http://schemas.microsoft.com/office/drawing/2014/main" id="{EB4CED66-BD6B-AC4B-8FEB-75455B1753B8}"/>
              </a:ext>
            </a:extLst>
          </p:cNvPr>
          <p:cNvSpPr>
            <a:spLocks noGrp="1"/>
          </p:cNvSpPr>
          <p:nvPr>
            <p:ph type="ftr" sz="quarter" idx="3"/>
          </p:nvPr>
        </p:nvSpPr>
        <p:spPr>
          <a:xfrm>
            <a:off x="8839732"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848721D5-9184-8341-A11A-964779D19424}"/>
              </a:ext>
            </a:extLst>
          </p:cNvPr>
          <p:cNvSpPr>
            <a:spLocks noGrp="1"/>
          </p:cNvSpPr>
          <p:nvPr>
            <p:ph type="sldNum" sz="quarter" idx="4"/>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 Placeholder 2">
            <a:extLst>
              <a:ext uri="{FF2B5EF4-FFF2-40B4-BE49-F238E27FC236}">
                <a16:creationId xmlns:a16="http://schemas.microsoft.com/office/drawing/2014/main" id="{22E5DC38-8969-E84B-A5C8-59786E8996C3}"/>
              </a:ext>
            </a:extLst>
          </p:cNvPr>
          <p:cNvSpPr>
            <a:spLocks noGrp="1"/>
          </p:cNvSpPr>
          <p:nvPr>
            <p:ph type="body" idx="1"/>
          </p:nvPr>
        </p:nvSpPr>
        <p:spPr>
          <a:xfrm>
            <a:off x="759600" y="2124000"/>
            <a:ext cx="10800000" cy="3870000"/>
          </a:xfrm>
          <a:prstGeom prst="rect">
            <a:avLst/>
          </a:prstGeom>
        </p:spPr>
        <p:txBody>
          <a:bodyPr vert="horz" lIns="0" tIns="0" rIns="0" bIns="0" rtlCol="0">
            <a:normAutofit/>
          </a:bodyPr>
          <a:lstStyle/>
          <a:p>
            <a:pPr lvl="0"/>
            <a:r>
              <a:rPr lang="en-GB"/>
              <a:t>Click to edit Master text styles</a:t>
            </a:r>
          </a:p>
          <a:p>
            <a:pPr lvl="1"/>
            <a:r>
              <a:rPr lang="en-GB"/>
              <a:t>Bullet</a:t>
            </a:r>
          </a:p>
          <a:p>
            <a:pPr lvl="2"/>
            <a:r>
              <a:rPr lang="en-GB"/>
              <a:t>Second Level</a:t>
            </a:r>
          </a:p>
        </p:txBody>
      </p:sp>
    </p:spTree>
    <p:extLst>
      <p:ext uri="{BB962C8B-B14F-4D97-AF65-F5344CB8AC3E}">
        <p14:creationId xmlns:p14="http://schemas.microsoft.com/office/powerpoint/2010/main" val="221686615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5" r:id="rId3"/>
    <p:sldLayoutId id="2147483703" r:id="rId4"/>
    <p:sldLayoutId id="2147483678" r:id="rId5"/>
    <p:sldLayoutId id="2147483669" r:id="rId6"/>
    <p:sldLayoutId id="2147483681" r:id="rId7"/>
    <p:sldLayoutId id="2147483682" r:id="rId8"/>
    <p:sldLayoutId id="2147483683" r:id="rId9"/>
    <p:sldLayoutId id="2147483684" r:id="rId10"/>
    <p:sldLayoutId id="2147483685" r:id="rId11"/>
    <p:sldLayoutId id="2147483672" r:id="rId12"/>
    <p:sldLayoutId id="2147483702" r:id="rId13"/>
    <p:sldLayoutId id="2147483686" r:id="rId14"/>
    <p:sldLayoutId id="2147483670" r:id="rId15"/>
    <p:sldLayoutId id="2147483671" r:id="rId16"/>
    <p:sldLayoutId id="2147483679" r:id="rId17"/>
    <p:sldLayoutId id="2147483677" r:id="rId18"/>
    <p:sldLayoutId id="2147483693" r:id="rId19"/>
    <p:sldLayoutId id="2147483695" r:id="rId20"/>
    <p:sldLayoutId id="2147483696" r:id="rId21"/>
    <p:sldLayoutId id="2147483694" r:id="rId22"/>
    <p:sldLayoutId id="2147483688" r:id="rId23"/>
    <p:sldLayoutId id="2147483673" r:id="rId24"/>
    <p:sldLayoutId id="2147483690" r:id="rId25"/>
    <p:sldLayoutId id="2147483691" r:id="rId26"/>
    <p:sldLayoutId id="2147483692" r:id="rId27"/>
  </p:sldLayoutIdLst>
  <p:hf hdr="0" dt="0"/>
  <p:txStyles>
    <p:titleStyle>
      <a:lvl1pPr algn="l" defTabSz="914400" rtl="0" eaLnBrk="1" latinLnBrk="0" hangingPunct="1">
        <a:lnSpc>
          <a:spcPct val="110000"/>
        </a:lnSpc>
        <a:spcBef>
          <a:spcPct val="0"/>
        </a:spcBef>
        <a:buNone/>
        <a:defRPr sz="2400" b="1" i="0" kern="1200">
          <a:solidFill>
            <a:srgbClr val="485156"/>
          </a:solidFill>
          <a:latin typeface="Inter" panose="02000503000000020004" pitchFamily="2" charset="0"/>
          <a:ea typeface="Inter" panose="02000503000000020004" pitchFamily="2" charset="0"/>
          <a:cs typeface="Inter" panose="02000503000000020004" pitchFamily="2" charset="0"/>
        </a:defRPr>
      </a:lvl1pPr>
    </p:titleStyle>
    <p:bodyStyle>
      <a:lvl1pPr marL="0" indent="0" algn="l" defTabSz="914400" rtl="0" eaLnBrk="1" latinLnBrk="0" hangingPunct="1">
        <a:lnSpc>
          <a:spcPct val="110000"/>
        </a:lnSpc>
        <a:spcBef>
          <a:spcPts val="0"/>
        </a:spcBef>
        <a:buClr>
          <a:srgbClr val="EC6559"/>
        </a:buClr>
        <a:buFont typeface="Wingdings" pitchFamily="2" charset="2"/>
        <a:buNone/>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1pPr>
      <a:lvl2pPr marL="288000" indent="-288000" algn="l" defTabSz="914400" rtl="0" eaLnBrk="1" latinLnBrk="0" hangingPunct="1">
        <a:lnSpc>
          <a:spcPct val="110000"/>
        </a:lnSpc>
        <a:spcBef>
          <a:spcPts val="100"/>
        </a:spcBef>
        <a:spcAft>
          <a:spcPts val="1600"/>
        </a:spcAft>
        <a:buClr>
          <a:srgbClr val="EC6559"/>
        </a:buClr>
        <a:buFont typeface="Wingdings"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2pPr>
      <a:lvl3pPr marL="597600" indent="-28800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6002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20574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85" userDrawn="1">
          <p15:clr>
            <a:srgbClr val="F26B43"/>
          </p15:clr>
        </p15:guide>
        <p15:guide id="2" orient="horz" pos="3778" userDrawn="1">
          <p15:clr>
            <a:srgbClr val="F26B43"/>
          </p15:clr>
        </p15:guide>
        <p15:guide id="3" pos="7290" userDrawn="1">
          <p15:clr>
            <a:srgbClr val="F26B43"/>
          </p15:clr>
        </p15:guide>
        <p15:guide id="4" pos="474" userDrawn="1">
          <p15:clr>
            <a:srgbClr val="F26B43"/>
          </p15:clr>
        </p15:guide>
        <p15:guide id="5" orient="horz" pos="1366" userDrawn="1">
          <p15:clr>
            <a:srgbClr val="5ACBF0"/>
          </p15:clr>
        </p15:guide>
        <p15:guide id="6" orient="horz" pos="2160" userDrawn="1">
          <p15:clr>
            <a:srgbClr val="F26B43"/>
          </p15:clr>
        </p15:guide>
        <p15:guide id="7" orient="horz" pos="368" userDrawn="1">
          <p15:clr>
            <a:srgbClr val="F26B43"/>
          </p15:clr>
        </p15:guide>
        <p15:guide id="8" pos="723" userDrawn="1">
          <p15:clr>
            <a:srgbClr val="FDE53C"/>
          </p15:clr>
        </p15:guide>
        <p15:guide id="9" pos="7042" userDrawn="1">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photos/zug-lokomotive-hogwarts-express-8044059/" TargetMode="External"/><Relationship Id="rId2" Type="http://schemas.openxmlformats.org/officeDocument/2006/relationships/image" Target="../media/image5.jpeg"/><Relationship Id="rId1" Type="http://schemas.openxmlformats.org/officeDocument/2006/relationships/slideLayout" Target="../slideLayouts/slideLayout11.xml"/><Relationship Id="rId6" Type="http://schemas.openxmlformats.org/officeDocument/2006/relationships/hyperlink" Target="https://upload.wikimedia.org/wikipedia/commons/9/93/Amazon_Web_Services_Logo.svg"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Alf91/bedrock"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RDS/latest/AuroraUserGuide/AuroraPostgreSQL.VectorDB.html"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qdrant.github.io/fastembed/examples/Supported_Model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dx.doi.org/10.1145/2254556.2254611"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2FE3799-AF0F-2146-8E20-91A1195FDB0A}"/>
              </a:ext>
            </a:extLst>
          </p:cNvPr>
          <p:cNvSpPr>
            <a:spLocks noGrp="1"/>
          </p:cNvSpPr>
          <p:nvPr>
            <p:ph type="body" sz="quarter" idx="15"/>
          </p:nvPr>
        </p:nvSpPr>
        <p:spPr>
          <a:xfrm>
            <a:off x="4729355" y="2052534"/>
            <a:ext cx="5148292" cy="2752933"/>
          </a:xfrm>
        </p:spPr>
        <p:txBody>
          <a:bodyPr/>
          <a:lstStyle/>
          <a:p>
            <a:pPr>
              <a:lnSpc>
                <a:spcPct val="110000"/>
              </a:lnSpc>
            </a:pPr>
            <a:r>
              <a:rPr lang="en-US" dirty="0" err="1"/>
              <a:t>ConfluenceGPT</a:t>
            </a:r>
            <a:r>
              <a:rPr lang="en-US" dirty="0"/>
              <a:t> - A Practical Guide To Boosting Your Team's Knowledge Transfer</a:t>
            </a:r>
            <a:endParaRPr lang="en-US" sz="1600" b="0" dirty="0">
              <a:latin typeface="Inter Light" panose="02000403000000020004" pitchFamily="2" charset="0"/>
              <a:ea typeface="Inter Light" panose="02000403000000020004" pitchFamily="2" charset="0"/>
              <a:cs typeface="Inter Light" panose="02000403000000020004" pitchFamily="2" charset="0"/>
            </a:endParaRPr>
          </a:p>
          <a:p>
            <a:pPr>
              <a:lnSpc>
                <a:spcPct val="110000"/>
              </a:lnSpc>
            </a:pPr>
            <a:r>
              <a:rPr lang="en-US" sz="1600" b="0" dirty="0">
                <a:latin typeface="Inter Light" panose="02000403000000020004" pitchFamily="2" charset="0"/>
                <a:ea typeface="Inter Light" panose="02000403000000020004" pitchFamily="2" charset="0"/>
                <a:cs typeface="Inter Light" panose="02000403000000020004" pitchFamily="2" charset="0"/>
              </a:rPr>
              <a:t>By Eric Brandt (OSP Dresden)</a:t>
            </a:r>
            <a:endParaRPr lang="en-US" sz="2000" b="0" dirty="0">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8219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10</a:t>
            </a:fld>
            <a:endParaRPr lang="de-DE"/>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de-DE" dirty="0"/>
              <a:t>Solution </a:t>
            </a:r>
            <a:r>
              <a:rPr lang="de-DE" dirty="0" err="1"/>
              <a:t>Already</a:t>
            </a:r>
            <a:r>
              <a:rPr lang="de-DE" dirty="0"/>
              <a:t> </a:t>
            </a:r>
            <a:r>
              <a:rPr lang="de-DE" dirty="0" err="1"/>
              <a:t>Available</a:t>
            </a:r>
            <a:endParaRPr lang="en-US" dirty="0"/>
          </a:p>
        </p:txBody>
      </p:sp>
      <p:pic>
        <p:nvPicPr>
          <p:cNvPr id="16" name="Grafik 15">
            <a:extLst>
              <a:ext uri="{FF2B5EF4-FFF2-40B4-BE49-F238E27FC236}">
                <a16:creationId xmlns:a16="http://schemas.microsoft.com/office/drawing/2014/main" id="{77858A29-0BCA-170A-A610-61D9D4192E10}"/>
              </a:ext>
            </a:extLst>
          </p:cNvPr>
          <p:cNvPicPr>
            <a:picLocks noChangeAspect="1"/>
          </p:cNvPicPr>
          <p:nvPr/>
        </p:nvPicPr>
        <p:blipFill>
          <a:blip r:embed="rId2"/>
          <a:stretch>
            <a:fillRect/>
          </a:stretch>
        </p:blipFill>
        <p:spPr>
          <a:xfrm>
            <a:off x="2114686" y="1219840"/>
            <a:ext cx="7962628" cy="4918094"/>
          </a:xfrm>
          <a:prstGeom prst="rect">
            <a:avLst/>
          </a:prstGeom>
        </p:spPr>
      </p:pic>
    </p:spTree>
    <p:extLst>
      <p:ext uri="{BB962C8B-B14F-4D97-AF65-F5344CB8AC3E}">
        <p14:creationId xmlns:p14="http://schemas.microsoft.com/office/powerpoint/2010/main" val="342832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11</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65931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Method</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12</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out if we can we achieve this on existing providers with minimal effort (AWS)</a:t>
            </a:r>
          </a:p>
          <a:p>
            <a:r>
              <a:rPr lang="en-US" dirty="0"/>
              <a:t>Try to automate this process</a:t>
            </a:r>
          </a:p>
          <a:p>
            <a:r>
              <a:rPr lang="en-US" dirty="0"/>
              <a:t>Test the final solution </a:t>
            </a:r>
          </a:p>
          <a:p>
            <a:r>
              <a:rPr lang="en-US" dirty="0"/>
              <a:t>Check on methods to validate the quality of the output </a:t>
            </a:r>
          </a:p>
          <a:p>
            <a:endParaRPr lang="en-US" dirty="0"/>
          </a:p>
        </p:txBody>
      </p:sp>
    </p:spTree>
    <p:extLst>
      <p:ext uri="{BB962C8B-B14F-4D97-AF65-F5344CB8AC3E}">
        <p14:creationId xmlns:p14="http://schemas.microsoft.com/office/powerpoint/2010/main" val="311556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RAG On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13</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1159766"/>
            <a:ext cx="6032543" cy="2330311"/>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External Data</a:t>
            </a:r>
          </a:p>
          <a:p>
            <a:r>
              <a:rPr lang="en-US" dirty="0"/>
              <a:t>Retrieve Relevant Information</a:t>
            </a:r>
          </a:p>
          <a:p>
            <a:r>
              <a:rPr lang="en-US" dirty="0"/>
              <a:t>Augment LLM Prompt</a:t>
            </a:r>
          </a:p>
          <a:p>
            <a:r>
              <a:rPr lang="en-US" dirty="0"/>
              <a:t>Update External Data</a:t>
            </a:r>
          </a:p>
          <a:p>
            <a:endParaRPr lang="en-US" dirty="0"/>
          </a:p>
        </p:txBody>
      </p:sp>
      <p:pic>
        <p:nvPicPr>
          <p:cNvPr id="19458" name="Picture 2">
            <a:extLst>
              <a:ext uri="{FF2B5EF4-FFF2-40B4-BE49-F238E27FC236}">
                <a16:creationId xmlns:a16="http://schemas.microsoft.com/office/drawing/2014/main" id="{26AF7E3A-F28B-57C2-8C1D-9AF8D2AF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984" y="3769088"/>
            <a:ext cx="4804029" cy="284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8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14</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r>
              <a:rPr lang="en-US" dirty="0"/>
              <a:t>REST-API is available</a:t>
            </a:r>
          </a:p>
          <a:p>
            <a:r>
              <a:rPr lang="en-US" dirty="0"/>
              <a:t>Confluence Integration is available out of the box</a:t>
            </a:r>
          </a:p>
          <a:p>
            <a:endParaRPr lang="en-US" dirty="0"/>
          </a:p>
        </p:txBody>
      </p:sp>
      <p:pic>
        <p:nvPicPr>
          <p:cNvPr id="23" name="Grafik 22">
            <a:extLst>
              <a:ext uri="{FF2B5EF4-FFF2-40B4-BE49-F238E27FC236}">
                <a16:creationId xmlns:a16="http://schemas.microsoft.com/office/drawing/2014/main" id="{F88397F7-BB40-38FC-2274-AD603290131A}"/>
              </a:ext>
            </a:extLst>
          </p:cNvPr>
          <p:cNvPicPr>
            <a:picLocks noChangeAspect="1"/>
          </p:cNvPicPr>
          <p:nvPr/>
        </p:nvPicPr>
        <p:blipFill>
          <a:blip r:embed="rId4"/>
          <a:stretch>
            <a:fillRect/>
          </a:stretch>
        </p:blipFill>
        <p:spPr>
          <a:xfrm>
            <a:off x="2006325" y="2363489"/>
            <a:ext cx="8214360" cy="3854431"/>
          </a:xfrm>
          <a:prstGeom prst="rect">
            <a:avLst/>
          </a:prstGeom>
        </p:spPr>
      </p:pic>
    </p:spTree>
    <p:extLst>
      <p:ext uri="{BB962C8B-B14F-4D97-AF65-F5344CB8AC3E}">
        <p14:creationId xmlns:p14="http://schemas.microsoft.com/office/powerpoint/2010/main" val="220196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15</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ACDA588-9944-E12F-8D13-ED45246F6953}"/>
              </a:ext>
            </a:extLst>
          </p:cNvPr>
          <p:cNvPicPr>
            <a:picLocks noChangeAspect="1"/>
          </p:cNvPicPr>
          <p:nvPr/>
        </p:nvPicPr>
        <p:blipFill rotWithShape="1">
          <a:blip r:embed="rId4"/>
          <a:srcRect b="5488"/>
          <a:stretch/>
        </p:blipFill>
        <p:spPr>
          <a:xfrm>
            <a:off x="2723013" y="982482"/>
            <a:ext cx="6745973" cy="4624498"/>
          </a:xfrm>
          <a:prstGeom prst="rect">
            <a:avLst/>
          </a:prstGeom>
        </p:spPr>
      </p:pic>
    </p:spTree>
    <p:extLst>
      <p:ext uri="{BB962C8B-B14F-4D97-AF65-F5344CB8AC3E}">
        <p14:creationId xmlns:p14="http://schemas.microsoft.com/office/powerpoint/2010/main" val="37468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Build a Bridge between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16</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pPr marL="0" indent="0">
              <a:buNone/>
            </a:pPr>
            <a:r>
              <a:rPr lang="de-DE" b="1" dirty="0">
                <a:latin typeface="Inter SemiBold" panose="02000503000000020004" pitchFamily="2" charset="0"/>
                <a:ea typeface="Inter SemiBold" panose="02000503000000020004" pitchFamily="2" charset="0"/>
                <a:cs typeface="Inter Semi Bold" panose="02000503000000020004" pitchFamily="2" charset="0"/>
              </a:rPr>
              <a:t>Core </a:t>
            </a:r>
            <a:r>
              <a:rPr lang="de-DE" b="1" dirty="0" err="1">
                <a:latin typeface="Inter SemiBold" panose="02000503000000020004" pitchFamily="2" charset="0"/>
                <a:ea typeface="Inter SemiBold" panose="02000503000000020004" pitchFamily="2" charset="0"/>
                <a:cs typeface="Inter Semi Bold" panose="02000503000000020004" pitchFamily="2" charset="0"/>
              </a:rPr>
              <a:t>Concepts</a:t>
            </a:r>
            <a:endParaRPr lang="de-DE" b="1" dirty="0">
              <a:latin typeface="Inter SemiBold" panose="02000503000000020004" pitchFamily="2" charset="0"/>
              <a:ea typeface="Inter SemiBold" panose="02000503000000020004" pitchFamily="2" charset="0"/>
              <a:cs typeface="Inter Semi Bold" panose="02000503000000020004" pitchFamily="2" charset="0"/>
            </a:endParaRPr>
          </a:p>
          <a:p>
            <a:r>
              <a:rPr lang="en-US" dirty="0"/>
              <a:t>Provide Foundational Models with data they didn’t see during training (augmentation)</a:t>
            </a:r>
          </a:p>
          <a:p>
            <a:endParaRPr lang="en-US" dirty="0"/>
          </a:p>
          <a:p>
            <a:pPr marL="0" indent="0">
              <a:buNone/>
            </a:pPr>
            <a:endParaRPr lang="en-US" dirty="0"/>
          </a:p>
        </p:txBody>
      </p:sp>
      <p:pic>
        <p:nvPicPr>
          <p:cNvPr id="13314" name="Picture 2" descr="Knowledge Base for Amazon Bedrock">
            <a:extLst>
              <a:ext uri="{FF2B5EF4-FFF2-40B4-BE49-F238E27FC236}">
                <a16:creationId xmlns:a16="http://schemas.microsoft.com/office/drawing/2014/main" id="{CF7E57F7-B4BA-F4A3-0CC6-6BF3ACC7F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21" y="2259963"/>
            <a:ext cx="4464558" cy="11690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Knowledge Base for Amazon Bedrock">
            <a:extLst>
              <a:ext uri="{FF2B5EF4-FFF2-40B4-BE49-F238E27FC236}">
                <a16:creationId xmlns:a16="http://schemas.microsoft.com/office/drawing/2014/main" id="{289DC0A9-54A7-6405-1FED-B3EC804F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179" y="3479053"/>
            <a:ext cx="3231642" cy="156910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Knowledge Stores for Amazon Bedrock">
            <a:extLst>
              <a:ext uri="{FF2B5EF4-FFF2-40B4-BE49-F238E27FC236}">
                <a16:creationId xmlns:a16="http://schemas.microsoft.com/office/drawing/2014/main" id="{82615936-28F2-A228-6681-A7B585A5A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062" y="5098215"/>
            <a:ext cx="3579876" cy="113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5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Customized Implementation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17</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pPr>
              <a:buFontTx/>
              <a:buChar char="-"/>
            </a:pPr>
            <a:endParaRPr lang="en-US" dirty="0"/>
          </a:p>
          <a:p>
            <a:pPr marL="0" indent="0">
              <a:buNone/>
            </a:pPr>
            <a:endParaRPr lang="en-US" dirty="0"/>
          </a:p>
        </p:txBody>
      </p:sp>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6" name="Grafik 5">
            <a:extLst>
              <a:ext uri="{FF2B5EF4-FFF2-40B4-BE49-F238E27FC236}">
                <a16:creationId xmlns:a16="http://schemas.microsoft.com/office/drawing/2014/main" id="{01EAF86E-DA7B-9845-C9A9-ACA8E95C3586}"/>
              </a:ext>
            </a:extLst>
          </p:cNvPr>
          <p:cNvPicPr>
            <a:picLocks noChangeAspect="1"/>
          </p:cNvPicPr>
          <p:nvPr/>
        </p:nvPicPr>
        <p:blipFill>
          <a:blip r:embed="rId3"/>
          <a:stretch>
            <a:fillRect/>
          </a:stretch>
        </p:blipFill>
        <p:spPr>
          <a:xfrm>
            <a:off x="758181" y="1330253"/>
            <a:ext cx="10628376" cy="4816801"/>
          </a:xfrm>
          <a:prstGeom prst="rect">
            <a:avLst/>
          </a:prstGeom>
        </p:spPr>
      </p:pic>
      <p:sp>
        <p:nvSpPr>
          <p:cNvPr id="9" name="Rechteck 8">
            <a:extLst>
              <a:ext uri="{FF2B5EF4-FFF2-40B4-BE49-F238E27FC236}">
                <a16:creationId xmlns:a16="http://schemas.microsoft.com/office/drawing/2014/main" id="{92809D0D-71E8-48C6-D107-2CE7FB95E085}"/>
              </a:ext>
            </a:extLst>
          </p:cNvPr>
          <p:cNvSpPr/>
          <p:nvPr/>
        </p:nvSpPr>
        <p:spPr bwMode="auto">
          <a:xfrm>
            <a:off x="9564623" y="1435608"/>
            <a:ext cx="1664209" cy="445312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3" name="Rechteck 12">
            <a:extLst>
              <a:ext uri="{FF2B5EF4-FFF2-40B4-BE49-F238E27FC236}">
                <a16:creationId xmlns:a16="http://schemas.microsoft.com/office/drawing/2014/main" id="{780E930A-915D-F109-9EDB-3F07A578FA34}"/>
              </a:ext>
            </a:extLst>
          </p:cNvPr>
          <p:cNvSpPr/>
          <p:nvPr/>
        </p:nvSpPr>
        <p:spPr bwMode="auto">
          <a:xfrm>
            <a:off x="1965960" y="3813048"/>
            <a:ext cx="7440937" cy="111556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Rechteck 13">
            <a:extLst>
              <a:ext uri="{FF2B5EF4-FFF2-40B4-BE49-F238E27FC236}">
                <a16:creationId xmlns:a16="http://schemas.microsoft.com/office/drawing/2014/main" id="{D3D004E3-A83F-3ACC-6DCA-8C0CF4522FD8}"/>
              </a:ext>
            </a:extLst>
          </p:cNvPr>
          <p:cNvSpPr/>
          <p:nvPr/>
        </p:nvSpPr>
        <p:spPr bwMode="auto">
          <a:xfrm>
            <a:off x="1965959" y="5038345"/>
            <a:ext cx="7440937" cy="104718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Rechteck 14">
            <a:extLst>
              <a:ext uri="{FF2B5EF4-FFF2-40B4-BE49-F238E27FC236}">
                <a16:creationId xmlns:a16="http://schemas.microsoft.com/office/drawing/2014/main" id="{C89DE898-948B-AD76-7FFE-B5887236C706}"/>
              </a:ext>
            </a:extLst>
          </p:cNvPr>
          <p:cNvSpPr/>
          <p:nvPr/>
        </p:nvSpPr>
        <p:spPr bwMode="auto">
          <a:xfrm>
            <a:off x="805444" y="1627633"/>
            <a:ext cx="978852" cy="438003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feld 11">
            <a:extLst>
              <a:ext uri="{FF2B5EF4-FFF2-40B4-BE49-F238E27FC236}">
                <a16:creationId xmlns:a16="http://schemas.microsoft.com/office/drawing/2014/main" id="{A3B36EF1-5434-C3F3-3181-F4B73490D5EF}"/>
              </a:ext>
            </a:extLst>
          </p:cNvPr>
          <p:cNvSpPr txBox="1"/>
          <p:nvPr/>
        </p:nvSpPr>
        <p:spPr>
          <a:xfrm>
            <a:off x="9836667" y="27432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4</a:t>
            </a:r>
          </a:p>
        </p:txBody>
      </p:sp>
      <p:sp>
        <p:nvSpPr>
          <p:cNvPr id="20" name="Textfeld 19">
            <a:extLst>
              <a:ext uri="{FF2B5EF4-FFF2-40B4-BE49-F238E27FC236}">
                <a16:creationId xmlns:a16="http://schemas.microsoft.com/office/drawing/2014/main" id="{835B1D82-C6A5-0A09-407C-4C51021088AF}"/>
              </a:ext>
            </a:extLst>
          </p:cNvPr>
          <p:cNvSpPr txBox="1"/>
          <p:nvPr/>
        </p:nvSpPr>
        <p:spPr>
          <a:xfrm>
            <a:off x="5837691" y="3879342"/>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2</a:t>
            </a:r>
          </a:p>
        </p:txBody>
      </p:sp>
      <p:sp>
        <p:nvSpPr>
          <p:cNvPr id="21" name="Textfeld 20">
            <a:extLst>
              <a:ext uri="{FF2B5EF4-FFF2-40B4-BE49-F238E27FC236}">
                <a16:creationId xmlns:a16="http://schemas.microsoft.com/office/drawing/2014/main" id="{A8DD4F40-4B04-2804-7B77-684F3CD0C5BF}"/>
              </a:ext>
            </a:extLst>
          </p:cNvPr>
          <p:cNvSpPr txBox="1"/>
          <p:nvPr/>
        </p:nvSpPr>
        <p:spPr>
          <a:xfrm>
            <a:off x="5841865" y="5324095"/>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3</a:t>
            </a:r>
          </a:p>
        </p:txBody>
      </p:sp>
      <p:sp>
        <p:nvSpPr>
          <p:cNvPr id="22" name="Textfeld 21">
            <a:extLst>
              <a:ext uri="{FF2B5EF4-FFF2-40B4-BE49-F238E27FC236}">
                <a16:creationId xmlns:a16="http://schemas.microsoft.com/office/drawing/2014/main" id="{2C64A160-A3C3-45C7-99D1-0A63B10CB78F}"/>
              </a:ext>
            </a:extLst>
          </p:cNvPr>
          <p:cNvSpPr txBox="1"/>
          <p:nvPr/>
        </p:nvSpPr>
        <p:spPr>
          <a:xfrm>
            <a:off x="1369679" y="34290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1</a:t>
            </a:r>
          </a:p>
        </p:txBody>
      </p:sp>
    </p:spTree>
    <p:extLst>
      <p:ext uri="{BB962C8B-B14F-4D97-AF65-F5344CB8AC3E}">
        <p14:creationId xmlns:p14="http://schemas.microsoft.com/office/powerpoint/2010/main" val="207901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Implementation on AWS Bedrock – Full SaaS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18</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r>
              <a:rPr lang="en-US" dirty="0"/>
              <a:t>Provide Foundational Models with data they didn’t see during training (augmentation)</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Pros:</a:t>
            </a:r>
          </a:p>
          <a:p>
            <a:pPr marL="0" indent="0">
              <a:buNone/>
            </a:pPr>
            <a:r>
              <a:rPr lang="en-US" dirty="0"/>
              <a:t>- Super easy to setup </a:t>
            </a:r>
          </a:p>
          <a:p>
            <a:pPr marL="0" indent="0">
              <a:buNone/>
            </a:pPr>
            <a:r>
              <a:rPr lang="en-US" dirty="0"/>
              <a:t>Cons: </a:t>
            </a:r>
          </a:p>
          <a:p>
            <a:pPr>
              <a:buFontTx/>
              <a:buChar char="-"/>
            </a:pPr>
            <a:r>
              <a:rPr lang="en-US" dirty="0"/>
              <a:t>Embedding is a black box and super slow (up to 48 h depending on the size of the file)</a:t>
            </a:r>
          </a:p>
          <a:p>
            <a:pPr>
              <a:buFontTx/>
              <a:buChar char="-"/>
            </a:pPr>
            <a:r>
              <a:rPr lang="en-US" dirty="0"/>
              <a:t>Expensive as open search used by default</a:t>
            </a:r>
          </a:p>
          <a:p>
            <a:pPr>
              <a:buFontTx/>
              <a:buChar char="-"/>
            </a:pPr>
            <a:endParaRPr lang="en-US" dirty="0"/>
          </a:p>
          <a:p>
            <a:pPr marL="0" indent="0">
              <a:buNone/>
            </a:pPr>
            <a:endParaRPr lang="en-US" dirty="0"/>
          </a:p>
        </p:txBody>
      </p:sp>
      <p:pic>
        <p:nvPicPr>
          <p:cNvPr id="4" name="Grafik 3">
            <a:extLst>
              <a:ext uri="{FF2B5EF4-FFF2-40B4-BE49-F238E27FC236}">
                <a16:creationId xmlns:a16="http://schemas.microsoft.com/office/drawing/2014/main" id="{6B99D326-F810-AE3E-22B3-71664CD2234E}"/>
              </a:ext>
            </a:extLst>
          </p:cNvPr>
          <p:cNvPicPr>
            <a:picLocks noChangeAspect="1"/>
          </p:cNvPicPr>
          <p:nvPr/>
        </p:nvPicPr>
        <p:blipFill>
          <a:blip r:embed="rId3"/>
          <a:stretch>
            <a:fillRect/>
          </a:stretch>
        </p:blipFill>
        <p:spPr>
          <a:xfrm>
            <a:off x="3238101" y="1755648"/>
            <a:ext cx="5715798" cy="2600688"/>
          </a:xfrm>
          <a:prstGeom prst="rect">
            <a:avLst/>
          </a:prstGeom>
        </p:spPr>
      </p:pic>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2323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679D499-C764-D231-AB75-F19CC8369FE0}"/>
              </a:ext>
            </a:extLst>
          </p:cNvPr>
          <p:cNvPicPr>
            <a:picLocks noChangeAspect="1"/>
          </p:cNvPicPr>
          <p:nvPr/>
        </p:nvPicPr>
        <p:blipFill>
          <a:blip r:embed="rId3"/>
          <a:stretch>
            <a:fillRect/>
          </a:stretch>
        </p:blipFill>
        <p:spPr>
          <a:xfrm>
            <a:off x="2554813" y="3532349"/>
            <a:ext cx="6668431" cy="2476846"/>
          </a:xfrm>
          <a:prstGeom prst="rect">
            <a:avLst/>
          </a:prstGeom>
        </p:spPr>
      </p:pic>
      <p:pic>
        <p:nvPicPr>
          <p:cNvPr id="15362" name="Picture 2" descr="severus snape - expelliarmus - Severus Snape &amp; Lily Evans Photo ...">
            <a:extLst>
              <a:ext uri="{FF2B5EF4-FFF2-40B4-BE49-F238E27FC236}">
                <a16:creationId xmlns:a16="http://schemas.microsoft.com/office/drawing/2014/main" id="{097360F8-3746-D1CD-2A34-8CC118E5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813" y="1147791"/>
            <a:ext cx="6635492" cy="207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Does it work?</a:t>
            </a:r>
          </a:p>
        </p:txBody>
      </p:sp>
    </p:spTree>
    <p:extLst>
      <p:ext uri="{BB962C8B-B14F-4D97-AF65-F5344CB8AC3E}">
        <p14:creationId xmlns:p14="http://schemas.microsoft.com/office/powerpoint/2010/main" val="259083956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What To Expect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a:t>
            </a:fld>
            <a:endParaRPr lang="de-DE"/>
          </a:p>
        </p:txBody>
      </p:sp>
      <p:pic>
        <p:nvPicPr>
          <p:cNvPr id="11266" name="Picture 2" descr="Zug, Lokomotive, Hogwarts-Express">
            <a:extLst>
              <a:ext uri="{FF2B5EF4-FFF2-40B4-BE49-F238E27FC236}">
                <a16:creationId xmlns:a16="http://schemas.microsoft.com/office/drawing/2014/main" id="{00C287A0-4BAC-DDA1-ADD8-A41C93F10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990" y="1005900"/>
            <a:ext cx="3333355" cy="5001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756B30D7-48D5-6CD0-83A0-095819FEFCB1}"/>
              </a:ext>
            </a:extLst>
          </p:cNvPr>
          <p:cNvSpPr txBox="1"/>
          <p:nvPr/>
        </p:nvSpPr>
        <p:spPr>
          <a:xfrm>
            <a:off x="1302274" y="6017397"/>
            <a:ext cx="6097554" cy="230832"/>
          </a:xfrm>
          <a:prstGeom prst="rect">
            <a:avLst/>
          </a:prstGeom>
          <a:noFill/>
        </p:spPr>
        <p:txBody>
          <a:bodyPr wrap="square">
            <a:spAutoFit/>
          </a:bodyPr>
          <a:lstStyle/>
          <a:p>
            <a:r>
              <a:rPr lang="de-DE" sz="900" dirty="0">
                <a:hlinkClick r:id="rId3"/>
              </a:rPr>
              <a:t>https://pixabay.com/de/photos/zug-lokomotive-hogwarts-express-8044059/</a:t>
            </a:r>
            <a:endParaRPr lang="de-DE" sz="900" dirty="0"/>
          </a:p>
        </p:txBody>
      </p:sp>
      <p:pic>
        <p:nvPicPr>
          <p:cNvPr id="11272" name="Picture 8" descr="undefined">
            <a:extLst>
              <a:ext uri="{FF2B5EF4-FFF2-40B4-BE49-F238E27FC236}">
                <a16:creationId xmlns:a16="http://schemas.microsoft.com/office/drawing/2014/main" id="{959F565E-B4B5-3DA7-291A-6BD699E70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501" y="1251554"/>
            <a:ext cx="3877949" cy="2322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onfluence Logo, symbol, meaning, history, PNG, brand">
            <a:extLst>
              <a:ext uri="{FF2B5EF4-FFF2-40B4-BE49-F238E27FC236}">
                <a16:creationId xmlns:a16="http://schemas.microsoft.com/office/drawing/2014/main" id="{3C42EB56-0D72-894E-95E0-227C617C2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226" y="3944929"/>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DEDE1066-941E-72F4-1B3B-EDBCF96C4288}"/>
              </a:ext>
            </a:extLst>
          </p:cNvPr>
          <p:cNvSpPr txBox="1"/>
          <p:nvPr/>
        </p:nvSpPr>
        <p:spPr>
          <a:xfrm>
            <a:off x="6569501" y="3571704"/>
            <a:ext cx="6097554" cy="230832"/>
          </a:xfrm>
          <a:prstGeom prst="rect">
            <a:avLst/>
          </a:prstGeom>
          <a:noFill/>
        </p:spPr>
        <p:txBody>
          <a:bodyPr wrap="square">
            <a:spAutoFit/>
          </a:bodyPr>
          <a:lstStyle/>
          <a:p>
            <a:r>
              <a:rPr lang="de-DE" sz="900" dirty="0">
                <a:hlinkClick r:id="rId6"/>
              </a:rPr>
              <a:t>upload.wikimedia.org/</a:t>
            </a:r>
            <a:r>
              <a:rPr lang="de-DE" sz="900" dirty="0" err="1">
                <a:hlinkClick r:id="rId6"/>
              </a:rPr>
              <a:t>wikipedia</a:t>
            </a:r>
            <a:r>
              <a:rPr lang="de-DE" sz="900" dirty="0">
                <a:hlinkClick r:id="rId6"/>
              </a:rPr>
              <a:t>/</a:t>
            </a:r>
            <a:r>
              <a:rPr lang="de-DE" sz="900" dirty="0" err="1">
                <a:hlinkClick r:id="rId6"/>
              </a:rPr>
              <a:t>commons</a:t>
            </a:r>
            <a:r>
              <a:rPr lang="de-DE" sz="900" dirty="0">
                <a:hlinkClick r:id="rId6"/>
              </a:rPr>
              <a:t>/9/93/</a:t>
            </a:r>
            <a:r>
              <a:rPr lang="de-DE" sz="900" dirty="0" err="1">
                <a:hlinkClick r:id="rId6"/>
              </a:rPr>
              <a:t>Amazon_Web_Services_Logo.svg</a:t>
            </a:r>
            <a:endParaRPr lang="de-DE" sz="900" dirty="0"/>
          </a:p>
        </p:txBody>
      </p:sp>
      <p:sp>
        <p:nvSpPr>
          <p:cNvPr id="28" name="Textfeld 27">
            <a:extLst>
              <a:ext uri="{FF2B5EF4-FFF2-40B4-BE49-F238E27FC236}">
                <a16:creationId xmlns:a16="http://schemas.microsoft.com/office/drawing/2014/main" id="{DB9547C5-6CF0-333F-4DFE-49A3DADD56D9}"/>
              </a:ext>
            </a:extLst>
          </p:cNvPr>
          <p:cNvSpPr txBox="1"/>
          <p:nvPr/>
        </p:nvSpPr>
        <p:spPr>
          <a:xfrm>
            <a:off x="6552047" y="6577234"/>
            <a:ext cx="6332220" cy="230832"/>
          </a:xfrm>
          <a:prstGeom prst="rect">
            <a:avLst/>
          </a:prstGeom>
          <a:noFill/>
        </p:spPr>
        <p:txBody>
          <a:bodyPr wrap="square">
            <a:spAutoFit/>
          </a:bodyPr>
          <a:lstStyle/>
          <a:p>
            <a:r>
              <a:rPr lang="en-US" sz="900" dirty="0">
                <a:solidFill>
                  <a:schemeClr val="bg1"/>
                </a:solidFill>
              </a:rPr>
              <a:t>https://commons.wikimedia.org/wiki/File:Atlassian_Confluence_2017_logo.svg</a:t>
            </a:r>
            <a:endParaRPr lang="de-DE" sz="900" dirty="0">
              <a:solidFill>
                <a:schemeClr val="bg1"/>
              </a:solidFill>
            </a:endParaRPr>
          </a:p>
        </p:txBody>
      </p:sp>
    </p:spTree>
    <p:extLst>
      <p:ext uri="{BB962C8B-B14F-4D97-AF65-F5344CB8AC3E}">
        <p14:creationId xmlns:p14="http://schemas.microsoft.com/office/powerpoint/2010/main" val="62712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Is It Fast?</a:t>
            </a:r>
          </a:p>
        </p:txBody>
      </p:sp>
      <p:pic>
        <p:nvPicPr>
          <p:cNvPr id="20482" name="Picture 2" descr="Bewitching Brews: 10 Most Useful Potions in Harry Potter |">
            <a:extLst>
              <a:ext uri="{FF2B5EF4-FFF2-40B4-BE49-F238E27FC236}">
                <a16:creationId xmlns:a16="http://schemas.microsoft.com/office/drawing/2014/main" id="{A2274998-EF66-996E-341A-EB4C3443C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51" y="1378831"/>
            <a:ext cx="6511698" cy="34794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FCE977A0-ABD3-82C2-F953-D34086840452}"/>
              </a:ext>
            </a:extLst>
          </p:cNvPr>
          <p:cNvSpPr txBox="1"/>
          <p:nvPr/>
        </p:nvSpPr>
        <p:spPr>
          <a:xfrm>
            <a:off x="2840151" y="4977122"/>
            <a:ext cx="6158484" cy="2215991"/>
          </a:xfrm>
          <a:prstGeom prst="rect">
            <a:avLst/>
          </a:prstGeom>
          <a:noFill/>
        </p:spPr>
        <p:txBody>
          <a:bodyPr wrap="square">
            <a:spAutoFit/>
          </a:bodyPr>
          <a:lstStyle/>
          <a:p>
            <a:r>
              <a:rPr lang="en-US" dirty="0">
                <a:solidFill>
                  <a:srgbClr val="FFFFFF"/>
                </a:solidFill>
                <a:latin typeface="Inter" panose="020B0604020202020204" charset="0"/>
                <a:ea typeface="Inter" panose="020B0604020202020204" charset="0"/>
                <a:cs typeface="Inter" panose="020B0604020202020204" charset="0"/>
              </a:rPr>
              <a:t>e</a:t>
            </a:r>
            <a:r>
              <a:rPr lang="en-US" sz="1800" dirty="0">
                <a:solidFill>
                  <a:srgbClr val="FFFFFF"/>
                </a:solidFill>
                <a:latin typeface="Inter" panose="020B0604020202020204" charset="0"/>
                <a:ea typeface="Inter" panose="020B0604020202020204" charset="0"/>
                <a:cs typeface="Inter" panose="020B0604020202020204" charset="0"/>
              </a:rPr>
              <a:t>mbedding takes longer than growing bones back </a:t>
            </a:r>
          </a:p>
          <a:p>
            <a:endParaRPr lang="en-US" dirty="0">
              <a:solidFill>
                <a:srgbClr val="FFFFFF"/>
              </a:solidFill>
              <a:latin typeface="Inter" panose="020B0604020202020204" charset="0"/>
              <a:ea typeface="Inter" panose="020B0604020202020204" charset="0"/>
              <a:cs typeface="Inter" panose="020B0604020202020204" charset="0"/>
            </a:endParaRPr>
          </a:p>
          <a:p>
            <a:r>
              <a:rPr lang="en-US" b="0" i="1" dirty="0">
                <a:solidFill>
                  <a:schemeClr val="bg1">
                    <a:lumMod val="20000"/>
                    <a:lumOff val="80000"/>
                  </a:schemeClr>
                </a:solidFill>
                <a:effectLst/>
                <a:latin typeface="Inter" panose="020B0604020202020204" charset="0"/>
                <a:ea typeface="Inter" panose="020B0604020202020204" charset="0"/>
                <a:cs typeface="Inter" panose="020B0604020202020204" charset="0"/>
              </a:rPr>
              <a:t>“For regrowing entire bones, the process was notably slow and painful and could take over a full day”[1]</a:t>
            </a:r>
          </a:p>
          <a:p>
            <a:endParaRPr lang="en-US" sz="1800" i="1" dirty="0">
              <a:solidFill>
                <a:schemeClr val="bg1">
                  <a:lumMod val="20000"/>
                  <a:lumOff val="80000"/>
                </a:schemeClr>
              </a:solidFill>
              <a:latin typeface="Inter" panose="020B0604020202020204" charset="0"/>
              <a:ea typeface="Inter" panose="020B0604020202020204" charset="0"/>
              <a:cs typeface="Inter" panose="020B0604020202020204" charset="0"/>
            </a:endParaRPr>
          </a:p>
          <a:p>
            <a:r>
              <a:rPr lang="en-US" sz="1000" i="1" dirty="0">
                <a:solidFill>
                  <a:schemeClr val="bg1">
                    <a:lumMod val="20000"/>
                    <a:lumOff val="80000"/>
                  </a:schemeClr>
                </a:solidFill>
                <a:latin typeface="Inter" panose="020B0604020202020204" charset="0"/>
                <a:ea typeface="Inter" panose="020B0604020202020204" charset="0"/>
                <a:cs typeface="Inter" panose="020B0604020202020204" charset="0"/>
              </a:rPr>
              <a:t>[1]: https://harrypotter.fandom.com/wiki/Skele-Gro</a:t>
            </a:r>
          </a:p>
          <a:p>
            <a:endParaRPr lang="en-US" dirty="0">
              <a:solidFill>
                <a:srgbClr val="FFFFFF"/>
              </a:solidFill>
              <a:latin typeface="Inter" panose="020B0604020202020204" charset="0"/>
              <a:ea typeface="Inter" panose="020B0604020202020204" charset="0"/>
              <a:cs typeface="Inter" panose="020B0604020202020204" charset="0"/>
            </a:endParaRPr>
          </a:p>
          <a:p>
            <a:endParaRPr lang="de-DE" dirty="0">
              <a:latin typeface="Inter" panose="020B0604020202020204" charset="0"/>
              <a:ea typeface="Inter" panose="020B0604020202020204" charset="0"/>
              <a:cs typeface="Inter" panose="020B0604020202020204" charset="0"/>
            </a:endParaRPr>
          </a:p>
        </p:txBody>
      </p:sp>
    </p:spTree>
    <p:extLst>
      <p:ext uri="{BB962C8B-B14F-4D97-AF65-F5344CB8AC3E}">
        <p14:creationId xmlns:p14="http://schemas.microsoft.com/office/powerpoint/2010/main" val="24837579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21</a:t>
            </a:fld>
            <a:endParaRPr lang="de-DE"/>
          </a:p>
        </p:txBody>
      </p:sp>
      <p:pic>
        <p:nvPicPr>
          <p:cNvPr id="4" name="Grafik 3">
            <a:extLst>
              <a:ext uri="{FF2B5EF4-FFF2-40B4-BE49-F238E27FC236}">
                <a16:creationId xmlns:a16="http://schemas.microsoft.com/office/drawing/2014/main" id="{DBF81F21-ECA3-B8B1-017B-3C99049C6011}"/>
              </a:ext>
            </a:extLst>
          </p:cNvPr>
          <p:cNvPicPr>
            <a:picLocks noChangeAspect="1"/>
          </p:cNvPicPr>
          <p:nvPr/>
        </p:nvPicPr>
        <p:blipFill>
          <a:blip r:embed="rId2"/>
          <a:stretch>
            <a:fillRect/>
          </a:stretch>
        </p:blipFill>
        <p:spPr>
          <a:xfrm>
            <a:off x="2256889" y="1113019"/>
            <a:ext cx="7678222" cy="3772426"/>
          </a:xfrm>
          <a:prstGeom prst="rect">
            <a:avLst/>
          </a:prstGeom>
        </p:spPr>
      </p:pic>
      <p:sp>
        <p:nvSpPr>
          <p:cNvPr id="5" name="Textplatzhalter 12">
            <a:extLst>
              <a:ext uri="{FF2B5EF4-FFF2-40B4-BE49-F238E27FC236}">
                <a16:creationId xmlns:a16="http://schemas.microsoft.com/office/drawing/2014/main" id="{00F6AF5D-479A-9056-9E2E-9F28D27CC81F}"/>
              </a:ext>
            </a:extLst>
          </p:cNvPr>
          <p:cNvSpPr txBox="1">
            <a:spLocks/>
          </p:cNvSpPr>
          <p:nvPr/>
        </p:nvSpPr>
        <p:spPr>
          <a:xfrm>
            <a:off x="3079728" y="5117709"/>
            <a:ext cx="6032543" cy="1489768"/>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Replace open search with RDS</a:t>
            </a:r>
          </a:p>
          <a:p>
            <a:r>
              <a:rPr lang="en-US" dirty="0"/>
              <a:t>Replace bedrock embedding with </a:t>
            </a:r>
            <a:r>
              <a:rPr lang="en-US" dirty="0" err="1"/>
              <a:t>fastembed</a:t>
            </a:r>
            <a:endParaRPr lang="en-US" dirty="0"/>
          </a:p>
        </p:txBody>
      </p:sp>
    </p:spTree>
    <p:extLst>
      <p:ext uri="{BB962C8B-B14F-4D97-AF65-F5344CB8AC3E}">
        <p14:creationId xmlns:p14="http://schemas.microsoft.com/office/powerpoint/2010/main" val="301436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22</a:t>
            </a:fld>
            <a:endParaRPr lang="de-DE"/>
          </a:p>
        </p:txBody>
      </p:sp>
      <p:sp>
        <p:nvSpPr>
          <p:cNvPr id="6" name="Textfeld 5">
            <a:extLst>
              <a:ext uri="{FF2B5EF4-FFF2-40B4-BE49-F238E27FC236}">
                <a16:creationId xmlns:a16="http://schemas.microsoft.com/office/drawing/2014/main" id="{5180283B-93E2-31DB-9E26-73725CF2C322}"/>
              </a:ext>
            </a:extLst>
          </p:cNvPr>
          <p:cNvSpPr txBox="1"/>
          <p:nvPr/>
        </p:nvSpPr>
        <p:spPr>
          <a:xfrm>
            <a:off x="3550158" y="1406390"/>
            <a:ext cx="6094476" cy="584775"/>
          </a:xfrm>
          <a:prstGeom prst="rect">
            <a:avLst/>
          </a:prstGeom>
          <a:noFill/>
        </p:spPr>
        <p:txBody>
          <a:bodyPr wrap="square">
            <a:spAutoFit/>
          </a:bodyPr>
          <a:lstStyle/>
          <a:p>
            <a:r>
              <a:rPr lang="de-DE" sz="3200" dirty="0">
                <a:hlinkClick r:id="rId2"/>
              </a:rPr>
              <a:t>EAlf91/</a:t>
            </a:r>
            <a:r>
              <a:rPr lang="de-DE" sz="3200" dirty="0" err="1">
                <a:hlinkClick r:id="rId2"/>
              </a:rPr>
              <a:t>bedrock</a:t>
            </a:r>
            <a:r>
              <a:rPr lang="de-DE" sz="3200" dirty="0">
                <a:hlinkClick r:id="rId2"/>
              </a:rPr>
              <a:t> (github.com)</a:t>
            </a:r>
            <a:endParaRPr lang="de-DE" sz="3200" dirty="0"/>
          </a:p>
        </p:txBody>
      </p:sp>
      <p:sp>
        <p:nvSpPr>
          <p:cNvPr id="10" name="Textfeld 9">
            <a:extLst>
              <a:ext uri="{FF2B5EF4-FFF2-40B4-BE49-F238E27FC236}">
                <a16:creationId xmlns:a16="http://schemas.microsoft.com/office/drawing/2014/main" id="{AD5F605E-1DD2-8A61-D087-FBEAC84F18A4}"/>
              </a:ext>
            </a:extLst>
          </p:cNvPr>
          <p:cNvSpPr txBox="1"/>
          <p:nvPr/>
        </p:nvSpPr>
        <p:spPr>
          <a:xfrm>
            <a:off x="3245971" y="2351765"/>
            <a:ext cx="8004238" cy="3970318"/>
          </a:xfrm>
          <a:prstGeom prst="rect">
            <a:avLst/>
          </a:prstGeom>
          <a:noFill/>
        </p:spPr>
        <p:txBody>
          <a:bodyPr wrap="square">
            <a:spAutoFit/>
          </a:bodyPr>
          <a:lstStyle/>
          <a:p>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vpc</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vpc</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rds</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rds</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private_subnet_ids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private_subnets_ids</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public_subnet_id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public_subnet_id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vpc_id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bedrock</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rds_cluster_arn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cluster_arn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rds_password_secret_arn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master_user_secret_arn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table_name</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bedrock_integration.bedrock_kb</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dimensions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B5CEA8"/>
                </a:solidFill>
                <a:effectLst/>
                <a:latin typeface="Consolas" panose="020B0609020204030204" pitchFamily="49" charset="0"/>
              </a:rPr>
              <a:t>1024</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b="0" dirty="0">
                <a:solidFill>
                  <a:srgbClr val="CCCCCC"/>
                </a:solidFill>
                <a:effectLst/>
                <a:latin typeface="Consolas" panose="020B0609020204030204" pitchFamily="49" charset="0"/>
              </a:rPr>
            </a:br>
            <a:endParaRPr lang="de-DE"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85540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1: Reduce Costs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8434" name="Picture 2" descr="Wizarding currency | Harry Potter Wiki | FANDOM powered by Wikia">
            <a:extLst>
              <a:ext uri="{FF2B5EF4-FFF2-40B4-BE49-F238E27FC236}">
                <a16:creationId xmlns:a16="http://schemas.microsoft.com/office/drawing/2014/main" id="{44CD2DC8-C5D7-DBEC-6A61-02656E41C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348" y="5070524"/>
            <a:ext cx="3532632" cy="17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6385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24</a:t>
            </a:fld>
            <a:endParaRPr lang="de-DE"/>
          </a:p>
        </p:txBody>
      </p:sp>
      <p:sp>
        <p:nvSpPr>
          <p:cNvPr id="7" name="Textfeld 6">
            <a:extLst>
              <a:ext uri="{FF2B5EF4-FFF2-40B4-BE49-F238E27FC236}">
                <a16:creationId xmlns:a16="http://schemas.microsoft.com/office/drawing/2014/main" id="{4BB0490B-C0DD-35D4-DC3F-2583D0864DC1}"/>
              </a:ext>
            </a:extLst>
          </p:cNvPr>
          <p:cNvSpPr txBox="1"/>
          <p:nvPr/>
        </p:nvSpPr>
        <p:spPr>
          <a:xfrm>
            <a:off x="2291334" y="922611"/>
            <a:ext cx="8882634" cy="5509200"/>
          </a:xfrm>
          <a:prstGeom prst="rect">
            <a:avLst/>
          </a:prstGeom>
          <a:noFill/>
        </p:spPr>
        <p:txBody>
          <a:bodyPr wrap="square">
            <a:spAutoFit/>
          </a:bodyPr>
          <a:lstStyle/>
          <a:p>
            <a:r>
              <a:rPr lang="de-DE" sz="1100" b="0" dirty="0" err="1">
                <a:solidFill>
                  <a:srgbClr val="4EC9B0"/>
                </a:solidFill>
                <a:effectLst/>
                <a:latin typeface="Consolas" panose="020B0609020204030204" pitchFamily="49" charset="0"/>
              </a:rPr>
              <a:t>resource</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awscc_bedrock_knowledge_base</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bedrock</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name</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knowledge</a:t>
            </a:r>
            <a:r>
              <a:rPr lang="de-DE" sz="1100" b="0" dirty="0">
                <a:solidFill>
                  <a:srgbClr val="CE9178"/>
                </a:solidFill>
                <a:effectLst/>
                <a:latin typeface="Consolas" panose="020B0609020204030204" pitchFamily="49" charset="0"/>
              </a:rPr>
              <a:t>-base"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description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 Knowledge </a:t>
            </a:r>
            <a:r>
              <a:rPr lang="de-DE" sz="1100" b="0" dirty="0" err="1">
                <a:solidFill>
                  <a:srgbClr val="CE9178"/>
                </a:solidFill>
                <a:effectLst/>
                <a:latin typeface="Consolas" panose="020B0609020204030204" pitchFamily="49" charset="0"/>
              </a:rPr>
              <a:t>base</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role_arn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arn</a:t>
            </a:r>
            <a:endParaRPr lang="de-DE" sz="1100" b="0" dirty="0">
              <a:solidFill>
                <a:srgbClr val="CCCCCC"/>
              </a:solidFill>
              <a:effectLst/>
              <a:latin typeface="Consolas" panose="020B0609020204030204" pitchFamily="49" charset="0"/>
            </a:endParaRPr>
          </a:p>
          <a:p>
            <a:br>
              <a:rPr lang="de-DE" sz="1100" b="0" dirty="0">
                <a:solidFill>
                  <a:srgbClr val="CCCCCC"/>
                </a:solidFill>
                <a:effectLst/>
                <a:latin typeface="Consolas" panose="020B0609020204030204" pitchFamily="49" charset="0"/>
              </a:rPr>
            </a:b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storage_configuration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"RDS"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rds_configuration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credentials_secret_arn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rds_password_secret_arn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database_name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postgres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field_mapping</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metadata_field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metadata</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primary_key_field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id</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text_field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chunks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embedding</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table_name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table_name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resource_arn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rds_cluster_arn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knowledge_base_configuration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"VECTOR"</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vector_knowledge_base_configuration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"arn:aws:bedrock:us-east-1::</a:t>
            </a:r>
            <a:r>
              <a:rPr lang="de-DE" sz="1100" b="0" dirty="0" err="1">
                <a:solidFill>
                  <a:srgbClr val="CE9178"/>
                </a:solidFill>
                <a:effectLst/>
                <a:latin typeface="Consolas" panose="020B0609020204030204" pitchFamily="49" charset="0"/>
              </a:rPr>
              <a:t>foundation</a:t>
            </a:r>
            <a:r>
              <a:rPr lang="de-DE" sz="1100" b="0" dirty="0">
                <a:solidFill>
                  <a:srgbClr val="CE9178"/>
                </a:solidFill>
                <a:effectLst/>
                <a:latin typeface="Consolas" panose="020B0609020204030204" pitchFamily="49" charset="0"/>
              </a:rPr>
              <a:t>-model/amazon.titan-embed-text-v2:0"</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dimensions</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.dimensions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depends_on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33208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25</a:t>
            </a:fld>
            <a:endParaRPr lang="de-DE"/>
          </a:p>
        </p:txBody>
      </p:sp>
      <p:sp>
        <p:nvSpPr>
          <p:cNvPr id="6" name="Textfeld 5">
            <a:extLst>
              <a:ext uri="{FF2B5EF4-FFF2-40B4-BE49-F238E27FC236}">
                <a16:creationId xmlns:a16="http://schemas.microsoft.com/office/drawing/2014/main" id="{033C8616-E4FD-6A0D-C468-7FD35C8DE252}"/>
              </a:ext>
            </a:extLst>
          </p:cNvPr>
          <p:cNvSpPr txBox="1"/>
          <p:nvPr/>
        </p:nvSpPr>
        <p:spPr>
          <a:xfrm>
            <a:off x="340614" y="6293311"/>
            <a:ext cx="6094476" cy="276999"/>
          </a:xfrm>
          <a:prstGeom prst="rect">
            <a:avLst/>
          </a:prstGeom>
          <a:noFill/>
        </p:spPr>
        <p:txBody>
          <a:bodyPr wrap="square">
            <a:spAutoFit/>
          </a:bodyPr>
          <a:lstStyle/>
          <a:p>
            <a:r>
              <a:rPr lang="en-US" sz="1200" dirty="0">
                <a:hlinkClick r:id="rId2"/>
              </a:rPr>
              <a:t>Using Aurora PostgreSQL as a knowledge base for Amazon Bedrock - Amazon Aurora</a:t>
            </a:r>
            <a:endParaRPr lang="de-DE" sz="1200" dirty="0"/>
          </a:p>
        </p:txBody>
      </p:sp>
      <p:sp>
        <p:nvSpPr>
          <p:cNvPr id="9" name="Textplatzhalter 12">
            <a:extLst>
              <a:ext uri="{FF2B5EF4-FFF2-40B4-BE49-F238E27FC236}">
                <a16:creationId xmlns:a16="http://schemas.microsoft.com/office/drawing/2014/main" id="{28A267D2-DB60-FC48-7FD5-C48E8FB2E84D}"/>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Requires vector extension</a:t>
            </a:r>
          </a:p>
          <a:p>
            <a:r>
              <a:rPr lang="en-US" dirty="0"/>
              <a:t>Schema, role and permissions must be setup as described in the docs</a:t>
            </a:r>
          </a:p>
          <a:p>
            <a:endParaRPr lang="en-US" dirty="0"/>
          </a:p>
        </p:txBody>
      </p:sp>
      <p:pic>
        <p:nvPicPr>
          <p:cNvPr id="5" name="Grafik 4">
            <a:extLst>
              <a:ext uri="{FF2B5EF4-FFF2-40B4-BE49-F238E27FC236}">
                <a16:creationId xmlns:a16="http://schemas.microsoft.com/office/drawing/2014/main" id="{7BFEECE3-75F7-8A85-179A-3ABDAD2EAF03}"/>
              </a:ext>
            </a:extLst>
          </p:cNvPr>
          <p:cNvPicPr>
            <a:picLocks noChangeAspect="1"/>
          </p:cNvPicPr>
          <p:nvPr/>
        </p:nvPicPr>
        <p:blipFill>
          <a:blip r:embed="rId3"/>
          <a:stretch>
            <a:fillRect/>
          </a:stretch>
        </p:blipFill>
        <p:spPr>
          <a:xfrm>
            <a:off x="3369087" y="3657600"/>
            <a:ext cx="5453823" cy="1005028"/>
          </a:xfrm>
          <a:prstGeom prst="rect">
            <a:avLst/>
          </a:prstGeom>
        </p:spPr>
      </p:pic>
    </p:spTree>
    <p:extLst>
      <p:ext uri="{BB962C8B-B14F-4D97-AF65-F5344CB8AC3E}">
        <p14:creationId xmlns:p14="http://schemas.microsoft.com/office/powerpoint/2010/main" val="51352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2: Speed Up Embedding Process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22682483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endParaRPr lang="en-US" dirty="0"/>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27</a:t>
            </a:fld>
            <a:endParaRPr lang="de-DE"/>
          </a:p>
        </p:txBody>
      </p:sp>
      <p:pic>
        <p:nvPicPr>
          <p:cNvPr id="4" name="Grafik 3">
            <a:extLst>
              <a:ext uri="{FF2B5EF4-FFF2-40B4-BE49-F238E27FC236}">
                <a16:creationId xmlns:a16="http://schemas.microsoft.com/office/drawing/2014/main" id="{05FBF127-60AB-F2C4-3252-62FF121945DD}"/>
              </a:ext>
            </a:extLst>
          </p:cNvPr>
          <p:cNvPicPr>
            <a:picLocks noChangeAspect="1"/>
          </p:cNvPicPr>
          <p:nvPr/>
        </p:nvPicPr>
        <p:blipFill>
          <a:blip r:embed="rId2"/>
          <a:stretch>
            <a:fillRect/>
          </a:stretch>
        </p:blipFill>
        <p:spPr>
          <a:xfrm>
            <a:off x="465939" y="1156970"/>
            <a:ext cx="11260121" cy="4544059"/>
          </a:xfrm>
          <a:prstGeom prst="rect">
            <a:avLst/>
          </a:prstGeom>
        </p:spPr>
      </p:pic>
    </p:spTree>
    <p:extLst>
      <p:ext uri="{BB962C8B-B14F-4D97-AF65-F5344CB8AC3E}">
        <p14:creationId xmlns:p14="http://schemas.microsoft.com/office/powerpoint/2010/main" val="159469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err="1"/>
              <a:t>FastEmbed</a:t>
            </a:r>
            <a:r>
              <a:rPr lang="en-US" dirty="0"/>
              <a:t> To The Rescue</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28</a:t>
            </a:fld>
            <a:endParaRPr lang="de-DE"/>
          </a:p>
        </p:txBody>
      </p:sp>
      <p:pic>
        <p:nvPicPr>
          <p:cNvPr id="6" name="Grafik 5">
            <a:extLst>
              <a:ext uri="{FF2B5EF4-FFF2-40B4-BE49-F238E27FC236}">
                <a16:creationId xmlns:a16="http://schemas.microsoft.com/office/drawing/2014/main" id="{176FC2DA-A695-473F-D4C1-02FFCF6E18A2}"/>
              </a:ext>
            </a:extLst>
          </p:cNvPr>
          <p:cNvPicPr>
            <a:picLocks noChangeAspect="1"/>
          </p:cNvPicPr>
          <p:nvPr/>
        </p:nvPicPr>
        <p:blipFill>
          <a:blip r:embed="rId2"/>
          <a:stretch>
            <a:fillRect/>
          </a:stretch>
        </p:blipFill>
        <p:spPr>
          <a:xfrm>
            <a:off x="2710273" y="1034082"/>
            <a:ext cx="7007884" cy="5439870"/>
          </a:xfrm>
          <a:prstGeom prst="rect">
            <a:avLst/>
          </a:prstGeom>
        </p:spPr>
      </p:pic>
      <p:sp>
        <p:nvSpPr>
          <p:cNvPr id="9" name="Textfeld 8">
            <a:extLst>
              <a:ext uri="{FF2B5EF4-FFF2-40B4-BE49-F238E27FC236}">
                <a16:creationId xmlns:a16="http://schemas.microsoft.com/office/drawing/2014/main" id="{C61C508A-7E17-D154-64A5-07566A14B45D}"/>
              </a:ext>
            </a:extLst>
          </p:cNvPr>
          <p:cNvSpPr txBox="1"/>
          <p:nvPr/>
        </p:nvSpPr>
        <p:spPr>
          <a:xfrm>
            <a:off x="119739" y="6496474"/>
            <a:ext cx="6094476" cy="261610"/>
          </a:xfrm>
          <a:prstGeom prst="rect">
            <a:avLst/>
          </a:prstGeom>
          <a:noFill/>
        </p:spPr>
        <p:txBody>
          <a:bodyPr wrap="square">
            <a:spAutoFit/>
          </a:bodyPr>
          <a:lstStyle/>
          <a:p>
            <a:r>
              <a:rPr lang="en-US" sz="1050" dirty="0">
                <a:hlinkClick r:id="rId3"/>
              </a:rPr>
              <a:t>Supported Models - </a:t>
            </a:r>
            <a:r>
              <a:rPr lang="en-US" sz="1050" dirty="0" err="1">
                <a:hlinkClick r:id="rId3"/>
              </a:rPr>
              <a:t>FastEmbed</a:t>
            </a:r>
            <a:r>
              <a:rPr lang="en-US" sz="1050" dirty="0">
                <a:hlinkClick r:id="rId3"/>
              </a:rPr>
              <a:t> (qdrant.github.io)</a:t>
            </a:r>
            <a:endParaRPr lang="de-DE" sz="1050" dirty="0"/>
          </a:p>
        </p:txBody>
      </p:sp>
    </p:spTree>
    <p:extLst>
      <p:ext uri="{BB962C8B-B14F-4D97-AF65-F5344CB8AC3E}">
        <p14:creationId xmlns:p14="http://schemas.microsoft.com/office/powerpoint/2010/main" val="22153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How Does The Data Look Like?</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29</a:t>
            </a:fld>
            <a:endParaRPr lang="de-DE"/>
          </a:p>
        </p:txBody>
      </p:sp>
      <p:graphicFrame>
        <p:nvGraphicFramePr>
          <p:cNvPr id="4" name="Tabelle 3">
            <a:extLst>
              <a:ext uri="{FF2B5EF4-FFF2-40B4-BE49-F238E27FC236}">
                <a16:creationId xmlns:a16="http://schemas.microsoft.com/office/drawing/2014/main" id="{B2827B39-3626-8E65-78BB-E5F3A946A4A8}"/>
              </a:ext>
            </a:extLst>
          </p:cNvPr>
          <p:cNvGraphicFramePr>
            <a:graphicFrameLocks noGrp="1"/>
          </p:cNvGraphicFramePr>
          <p:nvPr>
            <p:extLst>
              <p:ext uri="{D42A27DB-BD31-4B8C-83A1-F6EECF244321}">
                <p14:modId xmlns:p14="http://schemas.microsoft.com/office/powerpoint/2010/main" val="3318110836"/>
              </p:ext>
            </p:extLst>
          </p:nvPr>
        </p:nvGraphicFramePr>
        <p:xfrm>
          <a:off x="766873" y="1920240"/>
          <a:ext cx="10801349" cy="3704893"/>
        </p:xfrm>
        <a:graphic>
          <a:graphicData uri="http://schemas.openxmlformats.org/drawingml/2006/table">
            <a:tbl>
              <a:tblPr>
                <a:tableStyleId>{5C22544A-7EE6-4342-B048-85BDC9FD1C3A}</a:tableStyleId>
              </a:tblPr>
              <a:tblGrid>
                <a:gridCol w="1425140">
                  <a:extLst>
                    <a:ext uri="{9D8B030D-6E8A-4147-A177-3AD203B41FA5}">
                      <a16:colId xmlns:a16="http://schemas.microsoft.com/office/drawing/2014/main" val="44872508"/>
                    </a:ext>
                  </a:extLst>
                </a:gridCol>
                <a:gridCol w="3125403">
                  <a:extLst>
                    <a:ext uri="{9D8B030D-6E8A-4147-A177-3AD203B41FA5}">
                      <a16:colId xmlns:a16="http://schemas.microsoft.com/office/drawing/2014/main" val="2373260568"/>
                    </a:ext>
                  </a:extLst>
                </a:gridCol>
                <a:gridCol w="3125403">
                  <a:extLst>
                    <a:ext uri="{9D8B030D-6E8A-4147-A177-3AD203B41FA5}">
                      <a16:colId xmlns:a16="http://schemas.microsoft.com/office/drawing/2014/main" val="4023692698"/>
                    </a:ext>
                  </a:extLst>
                </a:gridCol>
                <a:gridCol w="3125403">
                  <a:extLst>
                    <a:ext uri="{9D8B030D-6E8A-4147-A177-3AD203B41FA5}">
                      <a16:colId xmlns:a16="http://schemas.microsoft.com/office/drawing/2014/main" val="2972679574"/>
                    </a:ext>
                  </a:extLst>
                </a:gridCol>
              </a:tblGrid>
              <a:tr h="110068">
                <a:tc>
                  <a:txBody>
                    <a:bodyPr/>
                    <a:lstStyle/>
                    <a:p>
                      <a:pPr algn="l" fontAlgn="b"/>
                      <a:r>
                        <a:rPr lang="de-DE" sz="600" u="none" strike="noStrike">
                          <a:effectLst/>
                        </a:rPr>
                        <a:t>id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embedding</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chunks</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metadata</a:t>
                      </a:r>
                      <a:endParaRPr lang="de-DE" sz="600" b="0" i="0" u="none" strike="noStrike">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2885132263"/>
                  </a:ext>
                </a:extLst>
              </a:tr>
              <a:tr h="1264683">
                <a:tc>
                  <a:txBody>
                    <a:bodyPr/>
                    <a:lstStyle/>
                    <a:p>
                      <a:pPr algn="l" fontAlgn="b"/>
                      <a:r>
                        <a:rPr lang="de-DE" sz="600" u="none" strike="noStrike">
                          <a:effectLst/>
                        </a:rPr>
                        <a:t>ef75bc5a-9487-45d6-9d0e-293d83377995</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400" u="none" strike="noStrike" dirty="0">
                          <a:effectLst/>
                        </a:rPr>
                        <a:t>[-0.024910122]</a:t>
                      </a:r>
                      <a:endParaRPr lang="de-DE" sz="24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a:effectLst/>
                        </a:rPr>
                        <a:t>e, Harry Potter has "dreams" in which he shares some of Lord Voldemort's thoughts. Voldemort is looking for one Gregorovitch. Harry does not immediately remember this name, though it rings faint bells. It is at the wedding of Bill and Fleur, when a disguised Harry is talking to Viktor Krum, that he remembers that Krum's wand was made by Gregorovitch. Krum says that it was one of the last ones made by him, as he had retired.</a:t>
                      </a:r>
                      <a:br>
                        <a:rPr lang="en-US" sz="600" u="none" strike="noStrike">
                          <a:effectLst/>
                        </a:rPr>
                      </a:br>
                      <a:br>
                        <a:rPr lang="en-US" sz="600" u="none" strike="noStrike">
                          <a:effectLst/>
                        </a:rPr>
                      </a:br>
                      <a:r>
                        <a:rPr lang="en-US" sz="600" u="none" strike="noStrike">
                          <a:effectLst/>
                        </a:rPr>
                        <a:t>Harry continues to have dreams about Voldemort's quest for Gregorovitch, including one in which Voldemort questions, and then kills, a woman who dares to say she doesn't know where he went. Finally, Voldemort reaches Gregorovitch, and questions him regarding some item which he supposedly had. Gregorovitch denies having had it, but Voldemort uses Legilimency to read Gregorovitch's memory of a blond thief who had stolen it from his workshop. We do not see the item that had been stolen. Harry, seeing this memory, believes it must be very small. Having retrieved this memory, Voldemort then kil</a:t>
                      </a:r>
                      <a:endParaRPr lang="en-US"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en-US" sz="1050" u="none" strike="noStrike" dirty="0">
                          <a:effectLst/>
                        </a:rPr>
                        <a:t>{"</a:t>
                      </a:r>
                      <a:r>
                        <a:rPr lang="en-US" sz="1050" u="none" strike="noStrike" dirty="0" err="1">
                          <a:effectLst/>
                        </a:rPr>
                        <a:t>sourceUrl</a:t>
                      </a:r>
                      <a:r>
                        <a:rPr lang="en-US" sz="1050" u="none" strike="noStrike" dirty="0">
                          <a:effectLst/>
                        </a:rPr>
                        <a:t>": "s3://bedrock-data-source-761018867105/hp_short_en_2024081321501.md"}</a:t>
                      </a:r>
                      <a:endParaRPr lang="en-US" sz="105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1149982195"/>
                  </a:ext>
                </a:extLst>
              </a:tr>
              <a:tr h="2330142">
                <a:tc>
                  <a:txBody>
                    <a:bodyPr/>
                    <a:lstStyle/>
                    <a:p>
                      <a:pPr algn="l" fontAlgn="b"/>
                      <a:r>
                        <a:rPr lang="de-DE" sz="600" u="none" strike="noStrike">
                          <a:effectLst/>
                        </a:rPr>
                        <a:t>ac29526a-f557-457a-9248-fb6581fe1f2d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000" u="none" strike="noStrike" dirty="0">
                          <a:effectLst/>
                        </a:rPr>
                        <a:t>[-0.034066305]</a:t>
                      </a:r>
                      <a:endParaRPr lang="de-DE" sz="20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dirty="0">
                          <a:effectLst/>
                        </a:rPr>
                        <a:t>ls </a:t>
                      </a:r>
                      <a:r>
                        <a:rPr lang="en-US" sz="600" u="none" strike="noStrike" dirty="0" err="1">
                          <a:effectLst/>
                        </a:rPr>
                        <a:t>Gregorovitch</a:t>
                      </a:r>
                      <a:r>
                        <a:rPr lang="en-US" sz="600" u="none" strike="noStrike" dirty="0">
                          <a:effectLst/>
                        </a:rPr>
                        <a:t>.</a:t>
                      </a:r>
                      <a:br>
                        <a:rPr lang="en-US" sz="600" u="none" strike="noStrike" dirty="0">
                          <a:effectLst/>
                        </a:rPr>
                      </a:br>
                      <a:br>
                        <a:rPr lang="en-US" sz="600" u="none" strike="noStrike" dirty="0">
                          <a:effectLst/>
                        </a:rPr>
                      </a:br>
                      <a:r>
                        <a:rPr lang="en-US" sz="600" u="none" strike="noStrike" dirty="0">
                          <a:effectLst/>
                        </a:rPr>
                        <a:t>At the end of the book, it is revealed that the object that </a:t>
                      </a:r>
                      <a:r>
                        <a:rPr lang="en-US" sz="600" u="none" strike="noStrike" dirty="0" err="1">
                          <a:effectLst/>
                        </a:rPr>
                        <a:t>Gregorovitch</a:t>
                      </a:r>
                      <a:r>
                        <a:rPr lang="en-US" sz="600" u="none" strike="noStrike" dirty="0">
                          <a:effectLst/>
                        </a:rPr>
                        <a:t> had owned and which had been stolen from him was the Elder Wand or the </a:t>
                      </a:r>
                      <a:r>
                        <a:rPr lang="en-US" sz="600" u="none" strike="noStrike" dirty="0" err="1">
                          <a:effectLst/>
                        </a:rPr>
                        <a:t>Deathstick</a:t>
                      </a:r>
                      <a:r>
                        <a:rPr lang="en-US" sz="600" u="none" strike="noStrike" dirty="0">
                          <a:effectLst/>
                        </a:rPr>
                        <a:t>, a legendary wand that could not be defeated in a duel. </a:t>
                      </a:r>
                      <a:r>
                        <a:rPr lang="en-US" sz="600" u="none" strike="noStrike" dirty="0" err="1">
                          <a:effectLst/>
                        </a:rPr>
                        <a:t>Ollivander</a:t>
                      </a:r>
                      <a:r>
                        <a:rPr lang="en-US" sz="600" u="none" strike="noStrike" dirty="0">
                          <a:effectLst/>
                        </a:rPr>
                        <a:t> tells Harry that </a:t>
                      </a:r>
                      <a:r>
                        <a:rPr lang="en-US" sz="600" u="none" strike="noStrike" dirty="0" err="1">
                          <a:effectLst/>
                        </a:rPr>
                        <a:t>Gregorovitch</a:t>
                      </a:r>
                      <a:r>
                        <a:rPr lang="en-US" sz="600" u="none" strike="noStrike" dirty="0">
                          <a:effectLst/>
                        </a:rPr>
                        <a:t> had spread the </a:t>
                      </a:r>
                      <a:r>
                        <a:rPr lang="en-US" sz="600" u="none" strike="noStrike" dirty="0" err="1">
                          <a:effectLst/>
                        </a:rPr>
                        <a:t>rumour</a:t>
                      </a:r>
                      <a:r>
                        <a:rPr lang="en-US" sz="600" u="none" strike="noStrike" dirty="0">
                          <a:effectLst/>
                        </a:rPr>
                        <a:t> that he owned this wand and was examining it to determine its secrets, probably in order to enhance his reputation as a wandmaker. The wand was stolen from him by Gellert Grindelwald.</a:t>
                      </a:r>
                      <a:br>
                        <a:rPr lang="en-US" sz="600" u="none" strike="noStrike" dirty="0">
                          <a:effectLst/>
                        </a:rPr>
                      </a:br>
                      <a:br>
                        <a:rPr lang="en-US" sz="600" u="none" strike="noStrike" dirty="0">
                          <a:effectLst/>
                        </a:rPr>
                      </a:br>
                      <a:br>
                        <a:rPr lang="en-US" sz="600" u="none" strike="noStrike" dirty="0">
                          <a:effectLst/>
                        </a:rPr>
                      </a:br>
                      <a:br>
                        <a:rPr lang="en-US" sz="600" u="none" strike="noStrike" dirty="0">
                          <a:effectLst/>
                        </a:rPr>
                      </a:br>
                      <a:r>
                        <a:rPr lang="en-US" sz="600" u="none" strike="noStrike" dirty="0">
                          <a:effectLst/>
                        </a:rPr>
                        <a:t>Strengths[edit | edit source]</a:t>
                      </a:r>
                      <a:br>
                        <a:rPr lang="en-US" sz="600" u="none" strike="noStrike" dirty="0">
                          <a:effectLst/>
                        </a:rPr>
                      </a:br>
                      <a:br>
                        <a:rPr lang="en-US" sz="600" u="none" strike="noStrike" dirty="0">
                          <a:effectLst/>
                        </a:rPr>
                      </a:br>
                      <a:r>
                        <a:rPr lang="en-US" sz="600" u="none" strike="noStrike" dirty="0">
                          <a:effectLst/>
                        </a:rPr>
                        <a:t>Weaknesses[edit | edit source]</a:t>
                      </a:r>
                      <a:br>
                        <a:rPr lang="en-US" sz="600" u="none" strike="noStrike" dirty="0">
                          <a:effectLst/>
                        </a:rPr>
                      </a:br>
                      <a:br>
                        <a:rPr lang="en-US" sz="600" u="none" strike="noStrike" dirty="0">
                          <a:effectLst/>
                        </a:rPr>
                      </a:br>
                      <a:r>
                        <a:rPr lang="en-US" sz="600" u="none" strike="noStrike" dirty="0">
                          <a:effectLst/>
                        </a:rPr>
                        <a:t>Relationships with Other Characters[edit | edit source]</a:t>
                      </a:r>
                      <a:br>
                        <a:rPr lang="en-US" sz="600" u="none" strike="noStrike" dirty="0">
                          <a:effectLst/>
                        </a:rPr>
                      </a:br>
                      <a:br>
                        <a:rPr lang="en-US" sz="600" u="none" strike="noStrike" dirty="0">
                          <a:effectLst/>
                        </a:rPr>
                      </a:br>
                      <a:r>
                        <a:rPr lang="en-US" sz="600" u="none" strike="noStrike" dirty="0">
                          <a:effectLst/>
                        </a:rPr>
                        <a:t>Analysis[edit | edit source]</a:t>
                      </a:r>
                      <a:br>
                        <a:rPr lang="en-US" sz="600" u="none" strike="noStrike" dirty="0">
                          <a:effectLst/>
                        </a:rPr>
                      </a:br>
                      <a:br>
                        <a:rPr lang="en-US" sz="600" u="none" strike="noStrike" dirty="0">
                          <a:effectLst/>
                        </a:rPr>
                      </a:br>
                      <a:r>
                        <a:rPr lang="en-US" sz="600" u="none" strike="noStrike" dirty="0">
                          <a:effectLst/>
                        </a:rPr>
                        <a:t>It is telling that </a:t>
                      </a:r>
                      <a:r>
                        <a:rPr lang="en-US" sz="600" u="none" strike="noStrike" dirty="0" err="1">
                          <a:effectLst/>
                        </a:rPr>
                        <a:t>Ollivander</a:t>
                      </a:r>
                      <a:r>
                        <a:rPr lang="en-US" sz="600" u="none" strike="noStrike" dirty="0">
                          <a:effectLst/>
                        </a:rPr>
                        <a:t> so quickly recognizes </a:t>
                      </a:r>
                      <a:r>
                        <a:rPr lang="en-US" sz="600" u="none" strike="noStrike" dirty="0" err="1">
                          <a:effectLst/>
                        </a:rPr>
                        <a:t>Gregorovitch's</a:t>
                      </a:r>
                      <a:r>
                        <a:rPr lang="en-US" sz="600" u="none" strike="noStrike" dirty="0">
                          <a:effectLst/>
                        </a:rPr>
                        <a:t> work, and that he is so well acquainted with </a:t>
                      </a:r>
                      <a:r>
                        <a:rPr lang="en-US" sz="600" u="none" strike="noStrike" dirty="0" err="1">
                          <a:effectLst/>
                        </a:rPr>
                        <a:t>Gregorovitch's</a:t>
                      </a:r>
                      <a:r>
                        <a:rPr lang="en-US" sz="600" u="none" strike="noStrike" dirty="0">
                          <a:effectLst/>
                        </a:rPr>
                        <a:t> history. Hagrid makes a comment in Harry Potter and the Philosopher's Stone that leads us to believe that </a:t>
                      </a:r>
                      <a:r>
                        <a:rPr lang="en-US" sz="600" u="none" strike="noStrike" dirty="0" err="1">
                          <a:effectLst/>
                        </a:rPr>
                        <a:t>Ollivander</a:t>
                      </a:r>
                      <a:r>
                        <a:rPr lang="en-US" sz="600" u="none" strike="noStrike" dirty="0">
                          <a:effectLst/>
                        </a:rPr>
                        <a:t> is not the only wandmaker, but certainly the best, though we don't ever learn whether this means the best in the world, the best in Britain, or the best in Di</a:t>
                      </a:r>
                      <a:endParaRPr lang="en-US" sz="6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1600" u="none" strike="noStrike" dirty="0">
                          <a:effectLst/>
                        </a:rPr>
                        <a:t>{"</a:t>
                      </a:r>
                      <a:r>
                        <a:rPr lang="en-US" sz="1600" u="none" strike="noStrike" dirty="0" err="1">
                          <a:effectLst/>
                        </a:rPr>
                        <a:t>sourceUrl</a:t>
                      </a:r>
                      <a:r>
                        <a:rPr lang="en-US" sz="1600" u="none" strike="noStrike" dirty="0">
                          <a:effectLst/>
                        </a:rPr>
                        <a:t>": "s3://bedrock-data-source-761018867105/hp_short_en_2024081321501.md"}</a:t>
                      </a:r>
                      <a:endParaRPr lang="en-US" sz="160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3826883275"/>
                  </a:ext>
                </a:extLst>
              </a:tr>
            </a:tbl>
          </a:graphicData>
        </a:graphic>
      </p:graphicFrame>
    </p:spTree>
    <p:extLst>
      <p:ext uri="{BB962C8B-B14F-4D97-AF65-F5344CB8AC3E}">
        <p14:creationId xmlns:p14="http://schemas.microsoft.com/office/powerpoint/2010/main" val="405574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a:xfrm>
            <a:off x="4245938" y="1235868"/>
            <a:ext cx="6515363" cy="4386263"/>
          </a:xfrm>
        </p:spPr>
        <p:txBody>
          <a:bodyPr>
            <a:noAutofit/>
          </a:bodyPr>
          <a:lstStyle/>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a:xfrm>
            <a:off x="3680123" y="1235868"/>
            <a:ext cx="636026" cy="4386263"/>
          </a:xfrm>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599402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30</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373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well does it perform?</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31</a:t>
            </a:fld>
            <a:endParaRPr lang="de-DE"/>
          </a:p>
        </p:txBody>
      </p:sp>
      <p:pic>
        <p:nvPicPr>
          <p:cNvPr id="4" name="Grafik 3">
            <a:extLst>
              <a:ext uri="{FF2B5EF4-FFF2-40B4-BE49-F238E27FC236}">
                <a16:creationId xmlns:a16="http://schemas.microsoft.com/office/drawing/2014/main" id="{56586319-D0D2-90F8-5800-E5405D59EBAC}"/>
              </a:ext>
            </a:extLst>
          </p:cNvPr>
          <p:cNvPicPr>
            <a:picLocks noChangeAspect="1"/>
          </p:cNvPicPr>
          <p:nvPr/>
        </p:nvPicPr>
        <p:blipFill>
          <a:blip r:embed="rId2"/>
          <a:stretch>
            <a:fillRect/>
          </a:stretch>
        </p:blipFill>
        <p:spPr>
          <a:xfrm>
            <a:off x="401843" y="2205098"/>
            <a:ext cx="3816427" cy="2651990"/>
          </a:xfrm>
          <a:prstGeom prst="rect">
            <a:avLst/>
          </a:prstGeom>
        </p:spPr>
      </p:pic>
      <p:pic>
        <p:nvPicPr>
          <p:cNvPr id="5" name="Grafik 4">
            <a:extLst>
              <a:ext uri="{FF2B5EF4-FFF2-40B4-BE49-F238E27FC236}">
                <a16:creationId xmlns:a16="http://schemas.microsoft.com/office/drawing/2014/main" id="{E882FDB5-CCDD-16CD-4401-DF63C2E1C7AD}"/>
              </a:ext>
            </a:extLst>
          </p:cNvPr>
          <p:cNvPicPr>
            <a:picLocks noChangeAspect="1"/>
          </p:cNvPicPr>
          <p:nvPr/>
        </p:nvPicPr>
        <p:blipFill>
          <a:blip r:embed="rId3"/>
          <a:stretch>
            <a:fillRect/>
          </a:stretch>
        </p:blipFill>
        <p:spPr>
          <a:xfrm>
            <a:off x="4203028" y="2200540"/>
            <a:ext cx="3785944" cy="2661106"/>
          </a:xfrm>
          <a:prstGeom prst="rect">
            <a:avLst/>
          </a:prstGeom>
        </p:spPr>
      </p:pic>
      <p:pic>
        <p:nvPicPr>
          <p:cNvPr id="6" name="Grafik 5">
            <a:extLst>
              <a:ext uri="{FF2B5EF4-FFF2-40B4-BE49-F238E27FC236}">
                <a16:creationId xmlns:a16="http://schemas.microsoft.com/office/drawing/2014/main" id="{734A8CB2-0A2B-9B99-22F3-663C48CF7F86}"/>
              </a:ext>
            </a:extLst>
          </p:cNvPr>
          <p:cNvPicPr>
            <a:picLocks noChangeAspect="1"/>
          </p:cNvPicPr>
          <p:nvPr/>
        </p:nvPicPr>
        <p:blipFill>
          <a:blip r:embed="rId4"/>
          <a:stretch>
            <a:fillRect/>
          </a:stretch>
        </p:blipFill>
        <p:spPr>
          <a:xfrm>
            <a:off x="7988972" y="2200541"/>
            <a:ext cx="3810330" cy="2661106"/>
          </a:xfrm>
          <a:prstGeom prst="rect">
            <a:avLst/>
          </a:prstGeom>
        </p:spPr>
      </p:pic>
    </p:spTree>
    <p:extLst>
      <p:ext uri="{BB962C8B-B14F-4D97-AF65-F5344CB8AC3E}">
        <p14:creationId xmlns:p14="http://schemas.microsoft.com/office/powerpoint/2010/main" val="280493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Can We Validate This?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58624713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We can!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33</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pic>
        <p:nvPicPr>
          <p:cNvPr id="12" name="Grafik 11">
            <a:extLst>
              <a:ext uri="{FF2B5EF4-FFF2-40B4-BE49-F238E27FC236}">
                <a16:creationId xmlns:a16="http://schemas.microsoft.com/office/drawing/2014/main" id="{2BE6E83A-876B-429B-12D8-8966957872A2}"/>
              </a:ext>
            </a:extLst>
          </p:cNvPr>
          <p:cNvPicPr>
            <a:picLocks noChangeAspect="1"/>
          </p:cNvPicPr>
          <p:nvPr/>
        </p:nvPicPr>
        <p:blipFill>
          <a:blip r:embed="rId3"/>
          <a:stretch>
            <a:fillRect/>
          </a:stretch>
        </p:blipFill>
        <p:spPr>
          <a:xfrm>
            <a:off x="3090443" y="980733"/>
            <a:ext cx="6011114" cy="4896533"/>
          </a:xfrm>
          <a:prstGeom prst="rect">
            <a:avLst/>
          </a:prstGeom>
        </p:spPr>
      </p:pic>
    </p:spTree>
    <p:extLst>
      <p:ext uri="{BB962C8B-B14F-4D97-AF65-F5344CB8AC3E}">
        <p14:creationId xmlns:p14="http://schemas.microsoft.com/office/powerpoint/2010/main" val="63638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Prometheus Eval Core Components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34</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sp>
        <p:nvSpPr>
          <p:cNvPr id="2" name="Textfeld 1">
            <a:extLst>
              <a:ext uri="{FF2B5EF4-FFF2-40B4-BE49-F238E27FC236}">
                <a16:creationId xmlns:a16="http://schemas.microsoft.com/office/drawing/2014/main" id="{B0C0A84D-C470-3A7C-7905-3A159B3D6156}"/>
              </a:ext>
            </a:extLst>
          </p:cNvPr>
          <p:cNvSpPr txBox="1"/>
          <p:nvPr/>
        </p:nvSpPr>
        <p:spPr>
          <a:xfrm>
            <a:off x="1271016" y="1618488"/>
            <a:ext cx="9976104"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12">
            <a:extLst>
              <a:ext uri="{FF2B5EF4-FFF2-40B4-BE49-F238E27FC236}">
                <a16:creationId xmlns:a16="http://schemas.microsoft.com/office/drawing/2014/main" id="{F047EE96-E222-346F-E6C0-8172B9C92541}"/>
              </a:ext>
            </a:extLst>
          </p:cNvPr>
          <p:cNvSpPr txBox="1">
            <a:spLocks/>
          </p:cNvSpPr>
          <p:nvPr/>
        </p:nvSpPr>
        <p:spPr>
          <a:xfrm>
            <a:off x="3079728" y="2040521"/>
            <a:ext cx="6032543" cy="3775063"/>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Instruction</a:t>
            </a:r>
          </a:p>
          <a:p>
            <a:r>
              <a:rPr lang="en-US" dirty="0"/>
              <a:t>Response To Evaluate</a:t>
            </a:r>
          </a:p>
          <a:p>
            <a:r>
              <a:rPr lang="en-US" dirty="0"/>
              <a:t>Customized Rubric</a:t>
            </a:r>
          </a:p>
          <a:p>
            <a:r>
              <a:rPr lang="en-US" dirty="0"/>
              <a:t>Reference Answer</a:t>
            </a:r>
          </a:p>
          <a:p>
            <a:endParaRPr lang="en-US" dirty="0"/>
          </a:p>
          <a:p>
            <a:r>
              <a:rPr lang="en-US" dirty="0"/>
              <a:t>Feedback</a:t>
            </a:r>
          </a:p>
          <a:p>
            <a:r>
              <a:rPr lang="en-US" dirty="0"/>
              <a:t>Score</a:t>
            </a:r>
          </a:p>
          <a:p>
            <a:endParaRPr lang="en-US" dirty="0"/>
          </a:p>
        </p:txBody>
      </p:sp>
    </p:spTree>
    <p:extLst>
      <p:ext uri="{BB962C8B-B14F-4D97-AF65-F5344CB8AC3E}">
        <p14:creationId xmlns:p14="http://schemas.microsoft.com/office/powerpoint/2010/main" val="101805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platzhalter 25">
            <a:extLst>
              <a:ext uri="{FF2B5EF4-FFF2-40B4-BE49-F238E27FC236}">
                <a16:creationId xmlns:a16="http://schemas.microsoft.com/office/drawing/2014/main" id="{ED4170FA-19D1-3547-AC5D-17FBD33E86F1}"/>
              </a:ext>
            </a:extLst>
          </p:cNvPr>
          <p:cNvSpPr>
            <a:spLocks noGrp="1"/>
          </p:cNvSpPr>
          <p:nvPr>
            <p:ph type="body" sz="quarter" idx="15"/>
          </p:nvPr>
        </p:nvSpPr>
        <p:spPr>
          <a:xfrm>
            <a:off x="4098420" y="147027"/>
            <a:ext cx="5280058" cy="567591"/>
          </a:xfrm>
        </p:spPr>
        <p:txBody>
          <a:bodyPr/>
          <a:lstStyle/>
          <a:p>
            <a:pPr>
              <a:lnSpc>
                <a:spcPct val="110000"/>
              </a:lnSpc>
            </a:pPr>
            <a:r>
              <a:rPr lang="en-US" dirty="0">
                <a:solidFill>
                  <a:srgbClr val="EC6559"/>
                </a:solidFill>
              </a:rPr>
              <a:t>Any Questions?</a:t>
            </a:r>
            <a:endParaRPr lang="en-US" sz="1600" b="0" dirty="0">
              <a:latin typeface="Inter Light" panose="02000403000000020004" pitchFamily="2" charset="0"/>
              <a:ea typeface="Inter Light" panose="02000403000000020004" pitchFamily="2" charset="0"/>
              <a:cs typeface="Inter Light" panose="02000403000000020004" pitchFamily="2" charset="0"/>
            </a:endParaRPr>
          </a:p>
        </p:txBody>
      </p:sp>
      <p:sp>
        <p:nvSpPr>
          <p:cNvPr id="2" name="Fußzeilenplatzhalter 1">
            <a:extLst>
              <a:ext uri="{FF2B5EF4-FFF2-40B4-BE49-F238E27FC236}">
                <a16:creationId xmlns:a16="http://schemas.microsoft.com/office/drawing/2014/main" id="{3933BFBB-559F-5C43-8EE3-91D4D6E8C52E}"/>
              </a:ext>
            </a:extLst>
          </p:cNvPr>
          <p:cNvSpPr>
            <a:spLocks noGrp="1"/>
          </p:cNvSpPr>
          <p:nvPr>
            <p:ph type="ftr" sz="quarter" idx="11"/>
          </p:nvPr>
        </p:nvSpPr>
        <p:spPr>
          <a:xfrm>
            <a:off x="8795498" y="6007667"/>
            <a:ext cx="2108668" cy="844243"/>
          </a:xfrm>
        </p:spPr>
        <p:txBody>
          <a:bodyPr/>
          <a:lstStyle/>
          <a:p>
            <a:r>
              <a:rPr lang="de-DE"/>
              <a:t>OSP Powerpoint Master</a:t>
            </a:r>
            <a:endParaRPr lang="en-ES"/>
          </a:p>
        </p:txBody>
      </p:sp>
      <p:sp>
        <p:nvSpPr>
          <p:cNvPr id="3" name="Foliennummernplatzhalter 2">
            <a:extLst>
              <a:ext uri="{FF2B5EF4-FFF2-40B4-BE49-F238E27FC236}">
                <a16:creationId xmlns:a16="http://schemas.microsoft.com/office/drawing/2014/main" id="{BED3733E-999A-764E-8612-B15FB07A5A49}"/>
              </a:ext>
            </a:extLst>
          </p:cNvPr>
          <p:cNvSpPr>
            <a:spLocks noGrp="1"/>
          </p:cNvSpPr>
          <p:nvPr>
            <p:ph type="sldNum" sz="quarter" idx="12"/>
          </p:nvPr>
        </p:nvSpPr>
        <p:spPr>
          <a:xfrm>
            <a:off x="10932196" y="6007668"/>
            <a:ext cx="636026" cy="844243"/>
          </a:xfrm>
        </p:spPr>
        <p:txBody>
          <a:bodyPr/>
          <a:lstStyle/>
          <a:p>
            <a:fld id="{520F690D-1126-C840-B373-EA4CEB998C30}" type="slidenum">
              <a:rPr lang="de-DE" smtClean="0"/>
              <a:pPr/>
              <a:t>35</a:t>
            </a:fld>
            <a:endParaRPr lang="de-DE"/>
          </a:p>
        </p:txBody>
      </p:sp>
      <p:pic>
        <p:nvPicPr>
          <p:cNvPr id="3074" name="Picture 2" descr="https://pixabay.com/de/photos/harry-potter-funco-fantasie-b%C3%BCcher-5055509/">
            <a:extLst>
              <a:ext uri="{FF2B5EF4-FFF2-40B4-BE49-F238E27FC236}">
                <a16:creationId xmlns:a16="http://schemas.microsoft.com/office/drawing/2014/main" id="{4E2DB0D7-2D82-2F17-EC28-3B07C09F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50" y="1581912"/>
            <a:ext cx="6298559" cy="4197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D02A05C8-8C9A-3982-408D-8D31A779EE28}"/>
              </a:ext>
            </a:extLst>
          </p:cNvPr>
          <p:cNvSpPr txBox="1"/>
          <p:nvPr/>
        </p:nvSpPr>
        <p:spPr>
          <a:xfrm>
            <a:off x="4951650" y="5823001"/>
            <a:ext cx="6094476" cy="184666"/>
          </a:xfrm>
          <a:prstGeom prst="rect">
            <a:avLst/>
          </a:prstGeom>
          <a:noFill/>
        </p:spPr>
        <p:txBody>
          <a:bodyPr wrap="square">
            <a:spAutoFit/>
          </a:bodyPr>
          <a:lstStyle/>
          <a:p>
            <a:r>
              <a:rPr lang="de-DE" sz="600" dirty="0"/>
              <a:t>https://pixabay.com/de/photos/harry-potter-funco-fantasie-b%C3%BCcher-5055509/</a:t>
            </a:r>
          </a:p>
        </p:txBody>
      </p:sp>
    </p:spTree>
    <p:extLst>
      <p:ext uri="{BB962C8B-B14F-4D97-AF65-F5344CB8AC3E}">
        <p14:creationId xmlns:p14="http://schemas.microsoft.com/office/powerpoint/2010/main" val="213520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45DC6709-CF56-7E44-8F33-03C619C60FF7}"/>
              </a:ext>
            </a:extLst>
          </p:cNvPr>
          <p:cNvSpPr>
            <a:spLocks noGrp="1"/>
          </p:cNvSpPr>
          <p:nvPr>
            <p:ph type="body" sz="quarter" idx="15"/>
          </p:nvPr>
        </p:nvSpPr>
        <p:spPr>
          <a:xfrm>
            <a:off x="4206240" y="2344370"/>
            <a:ext cx="8247888" cy="3233470"/>
          </a:xfrm>
        </p:spPr>
        <p:txBody>
          <a:bodyPr spcCol="360000"/>
          <a:lstStyle/>
          <a:p>
            <a:r>
              <a:rPr lang="en-US" sz="2400" b="1" dirty="0"/>
              <a:t>Right</a:t>
            </a:r>
            <a:r>
              <a:rPr lang="en-US" sz="2400" dirty="0"/>
              <a:t> Information</a:t>
            </a:r>
          </a:p>
          <a:p>
            <a:r>
              <a:rPr lang="en-US" sz="2400" dirty="0"/>
              <a:t>At The </a:t>
            </a:r>
            <a:r>
              <a:rPr lang="en-US" sz="2400" b="1" dirty="0"/>
              <a:t>Right</a:t>
            </a:r>
            <a:r>
              <a:rPr lang="en-US" sz="2400" dirty="0"/>
              <a:t> Time</a:t>
            </a:r>
          </a:p>
          <a:p>
            <a:r>
              <a:rPr lang="en-US" sz="2400" dirty="0"/>
              <a:t>In The </a:t>
            </a:r>
            <a:r>
              <a:rPr lang="en-US" sz="2400" b="1" dirty="0"/>
              <a:t>Right</a:t>
            </a:r>
            <a:r>
              <a:rPr lang="en-US" sz="2400" dirty="0"/>
              <a:t> Place</a:t>
            </a:r>
          </a:p>
          <a:p>
            <a:r>
              <a:rPr lang="en-US" sz="2400" dirty="0"/>
              <a:t>In The </a:t>
            </a:r>
            <a:r>
              <a:rPr lang="en-US" sz="2400" b="1" dirty="0"/>
              <a:t>Right</a:t>
            </a:r>
            <a:r>
              <a:rPr lang="en-US" sz="2400" dirty="0"/>
              <a:t> Way</a:t>
            </a:r>
          </a:p>
          <a:p>
            <a:r>
              <a:rPr lang="en-US" sz="2400" dirty="0"/>
              <a:t>To The </a:t>
            </a:r>
            <a:r>
              <a:rPr lang="en-US" sz="2400" b="1" dirty="0"/>
              <a:t>Right</a:t>
            </a:r>
            <a:r>
              <a:rPr lang="en-US" sz="2400" dirty="0"/>
              <a:t> Person</a:t>
            </a:r>
            <a:endParaRPr lang="en-US" dirty="0"/>
          </a:p>
        </p:txBody>
      </p:sp>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Problem Statement</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4</a:t>
            </a:fld>
            <a:endParaRPr lang="de-DE"/>
          </a:p>
        </p:txBody>
      </p:sp>
      <p:sp>
        <p:nvSpPr>
          <p:cNvPr id="7" name="Textfeld 6">
            <a:extLst>
              <a:ext uri="{FF2B5EF4-FFF2-40B4-BE49-F238E27FC236}">
                <a16:creationId xmlns:a16="http://schemas.microsoft.com/office/drawing/2014/main" id="{548BE965-A67B-B7CD-DDEE-57986DF2C8B8}"/>
              </a:ext>
            </a:extLst>
          </p:cNvPr>
          <p:cNvSpPr txBox="1"/>
          <p:nvPr/>
        </p:nvSpPr>
        <p:spPr>
          <a:xfrm>
            <a:off x="1389888" y="1463040"/>
            <a:ext cx="914400" cy="914400"/>
          </a:xfrm>
          <a:prstGeom prst="rect">
            <a:avLst/>
          </a:prstGeom>
          <a:noFill/>
        </p:spPr>
        <p:txBody>
          <a:bodyPr wrap="none" lIns="0" tIns="0" rIns="0" bIns="0" numCol="1" spcCol="432000" rtlCol="0">
            <a:noAutofit/>
          </a:bodyPr>
          <a:lstStyle/>
          <a:p>
            <a:pPr algn="l">
              <a:lnSpc>
                <a:spcPct val="110000"/>
              </a:lnSpc>
            </a:pP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The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main</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research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questions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which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critical</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for</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context</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aware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systems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[1]:</a:t>
            </a:r>
          </a:p>
        </p:txBody>
      </p:sp>
      <p:sp>
        <p:nvSpPr>
          <p:cNvPr id="14" name="Textfeld 13">
            <a:extLst>
              <a:ext uri="{FF2B5EF4-FFF2-40B4-BE49-F238E27FC236}">
                <a16:creationId xmlns:a16="http://schemas.microsoft.com/office/drawing/2014/main" id="{586E92AC-B84A-1BFA-FF96-04ED48F7A9C4}"/>
              </a:ext>
            </a:extLst>
          </p:cNvPr>
          <p:cNvSpPr txBox="1"/>
          <p:nvPr/>
        </p:nvSpPr>
        <p:spPr>
          <a:xfrm>
            <a:off x="1181372" y="6366224"/>
            <a:ext cx="6227064" cy="369332"/>
          </a:xfrm>
          <a:prstGeom prst="rect">
            <a:avLst/>
          </a:prstGeom>
          <a:noFill/>
        </p:spPr>
        <p:txBody>
          <a:bodyPr wrap="square">
            <a:spAutoFit/>
          </a:bodyPr>
          <a:lstStyle/>
          <a:p>
            <a:r>
              <a:rPr lang="de-DE" u="sng" dirty="0">
                <a:latin typeface="Roboto" panose="02000000000000000000" pitchFamily="2" charset="0"/>
                <a:hlinkClick r:id="rId2"/>
              </a:rPr>
              <a:t>[1]: </a:t>
            </a:r>
            <a:r>
              <a:rPr lang="de-DE" b="0" i="0" u="sng" dirty="0">
                <a:effectLst/>
                <a:latin typeface="Roboto" panose="02000000000000000000" pitchFamily="2" charset="0"/>
                <a:hlinkClick r:id="rId2"/>
              </a:rPr>
              <a:t>10.1145/2254556.2254611</a:t>
            </a:r>
            <a:endParaRPr lang="de-DE" dirty="0"/>
          </a:p>
        </p:txBody>
      </p:sp>
    </p:spTree>
    <p:extLst>
      <p:ext uri="{BB962C8B-B14F-4D97-AF65-F5344CB8AC3E}">
        <p14:creationId xmlns:p14="http://schemas.microsoft.com/office/powerpoint/2010/main" val="63478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3CA4D47-B763-9E47-A0DC-51D1765EA9CE}"/>
              </a:ext>
            </a:extLst>
          </p:cNvPr>
          <p:cNvSpPr>
            <a:spLocks noGrp="1"/>
          </p:cNvSpPr>
          <p:nvPr>
            <p:ph type="body" sz="quarter" idx="16"/>
          </p:nvPr>
        </p:nvSpPr>
        <p:spPr/>
        <p:txBody>
          <a:bodyPr/>
          <a:lstStyle/>
          <a:p>
            <a:r>
              <a:rPr lang="en-US" b="1" dirty="0"/>
              <a:t>Is the content correct?</a:t>
            </a:r>
          </a:p>
          <a:p>
            <a:r>
              <a:rPr lang="en-US" b="1" dirty="0"/>
              <a:t>Is the content up to date?	</a:t>
            </a:r>
          </a:p>
        </p:txBody>
      </p:sp>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p:txBody>
          <a:bodyPr/>
          <a:lstStyle/>
          <a:p>
            <a:r>
              <a:rPr lang="en-US" dirty="0"/>
              <a:t>Getting lost in confluence pages</a:t>
            </a:r>
          </a:p>
          <a:p>
            <a:r>
              <a:rPr lang="en-US" dirty="0"/>
              <a:t>Similar information from other teams</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p:txBody>
          <a:bodyPr/>
          <a:lstStyle/>
          <a:p>
            <a:r>
              <a:rPr lang="en-US" dirty="0"/>
              <a:t>wasting time to retrieve information</a:t>
            </a:r>
          </a:p>
          <a:p>
            <a:r>
              <a:rPr lang="en-US" dirty="0"/>
              <a:t>Falling back to colleagues</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 </a:t>
            </a:r>
            <a:r>
              <a:rPr lang="en-US" dirty="0" err="1"/>
              <a:t>kürzen</a:t>
            </a:r>
            <a:endParaRPr lang="en-US" dirty="0"/>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5</a:t>
            </a:fld>
            <a:endParaRPr lang="de-DE"/>
          </a:p>
        </p:txBody>
      </p:sp>
      <p:sp>
        <p:nvSpPr>
          <p:cNvPr id="7" name="Textfeld 6">
            <a:extLst>
              <a:ext uri="{FF2B5EF4-FFF2-40B4-BE49-F238E27FC236}">
                <a16:creationId xmlns:a16="http://schemas.microsoft.com/office/drawing/2014/main" id="{4AC2B6E3-6C62-BC37-05D1-C367010E49C4}"/>
              </a:ext>
            </a:extLst>
          </p:cNvPr>
          <p:cNvSpPr txBox="1"/>
          <p:nvPr/>
        </p:nvSpPr>
        <p:spPr>
          <a:xfrm>
            <a:off x="1334804"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Information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Textfeld 13">
            <a:extLst>
              <a:ext uri="{FF2B5EF4-FFF2-40B4-BE49-F238E27FC236}">
                <a16:creationId xmlns:a16="http://schemas.microsoft.com/office/drawing/2014/main" id="{79860D8F-1F63-A66D-62B6-71E0480F8230}"/>
              </a:ext>
            </a:extLst>
          </p:cNvPr>
          <p:cNvSpPr txBox="1"/>
          <p:nvPr/>
        </p:nvSpPr>
        <p:spPr>
          <a:xfrm>
            <a:off x="5298211"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Time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8950556"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Place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80200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a:xfrm>
            <a:off x="6846720" y="2113673"/>
            <a:ext cx="3512398" cy="3816000"/>
          </a:xfrm>
        </p:spPr>
        <p:txBody>
          <a:bodyPr/>
          <a:lstStyle/>
          <a:p>
            <a:r>
              <a:rPr lang="en-US" dirty="0"/>
              <a:t>I don’t need any information which does not cover my daily business</a:t>
            </a:r>
          </a:p>
          <a:p>
            <a:r>
              <a:rPr lang="en-US" dirty="0"/>
              <a:t>DEV/BA/PO</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a:xfrm>
            <a:off x="1621607" y="2113673"/>
            <a:ext cx="3512398" cy="3816000"/>
          </a:xfrm>
        </p:spPr>
        <p:txBody>
          <a:bodyPr/>
          <a:lstStyle/>
          <a:p>
            <a:r>
              <a:rPr lang="en-US" dirty="0"/>
              <a:t>Format (SQL, Code, Docs)</a:t>
            </a:r>
          </a:p>
          <a:p>
            <a:r>
              <a:rPr lang="en-US" dirty="0"/>
              <a:t>Type of Delivery (Confluence, Toolbox)</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6</a:t>
            </a:fld>
            <a:endParaRPr lang="de-DE"/>
          </a:p>
        </p:txBody>
      </p:sp>
      <p:sp>
        <p:nvSpPr>
          <p:cNvPr id="14" name="Textfeld 13">
            <a:extLst>
              <a:ext uri="{FF2B5EF4-FFF2-40B4-BE49-F238E27FC236}">
                <a16:creationId xmlns:a16="http://schemas.microsoft.com/office/drawing/2014/main" id="{79860D8F-1F63-A66D-62B6-71E0480F8230}"/>
              </a:ext>
            </a:extLst>
          </p:cNvPr>
          <p:cNvSpPr txBox="1"/>
          <p:nvPr/>
        </p:nvSpPr>
        <p:spPr>
          <a:xfrm>
            <a:off x="2579291"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Way</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7725260"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Person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6195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12">
            <a:extLst>
              <a:ext uri="{FF2B5EF4-FFF2-40B4-BE49-F238E27FC236}">
                <a16:creationId xmlns:a16="http://schemas.microsoft.com/office/drawing/2014/main" id="{49793ADF-9E11-2949-90C4-279505158651}"/>
              </a:ext>
            </a:extLst>
          </p:cNvPr>
          <p:cNvSpPr>
            <a:spLocks noGrp="1"/>
          </p:cNvSpPr>
          <p:nvPr>
            <p:ph type="ftr" sz="quarter" idx="11"/>
          </p:nvPr>
        </p:nvSpPr>
        <p:spPr/>
        <p:txBody>
          <a:bodyPr/>
          <a:lstStyle/>
          <a:p>
            <a:r>
              <a:rPr lang="de-DE"/>
              <a:t>OSP Powerpoint Master</a:t>
            </a:r>
            <a:endParaRPr lang="en-ES"/>
          </a:p>
        </p:txBody>
      </p:sp>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7</a:t>
            </a:fld>
            <a:endParaRPr lang="de-DE"/>
          </a:p>
        </p:txBody>
      </p:sp>
      <p:sp>
        <p:nvSpPr>
          <p:cNvPr id="53" name="Textplatzhalter 52">
            <a:extLst>
              <a:ext uri="{FF2B5EF4-FFF2-40B4-BE49-F238E27FC236}">
                <a16:creationId xmlns:a16="http://schemas.microsoft.com/office/drawing/2014/main" id="{5A25844E-BBFE-256A-5D05-94EF1B62DFEA}"/>
              </a:ext>
            </a:extLst>
          </p:cNvPr>
          <p:cNvSpPr>
            <a:spLocks noGrp="1"/>
          </p:cNvSpPr>
          <p:nvPr>
            <p:ph type="body" sz="quarter" idx="14"/>
          </p:nvPr>
        </p:nvSpPr>
        <p:spPr/>
        <p:txBody>
          <a:bodyPr/>
          <a:lstStyle/>
          <a:p>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9078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2507223"/>
            <a:ext cx="9144000" cy="2900518"/>
          </a:xfrm>
        </p:spPr>
        <p:txBody>
          <a:bodyPr vert="horz" lIns="91440" tIns="45720" rIns="91440" bIns="45720" rtlCol="0" anchor="b">
            <a:normAutofit fontScale="90000"/>
          </a:bodyPr>
          <a:lstStyle/>
          <a:p>
            <a:pPr algn="ctr">
              <a:lnSpc>
                <a:spcPct val="90000"/>
              </a:lnSpc>
            </a:pPr>
            <a:r>
              <a:rPr lang="en-US" sz="6000" dirty="0">
                <a:solidFill>
                  <a:srgbClr val="FFFFFF"/>
                </a:solidFill>
                <a:latin typeface="+mj-lt"/>
                <a:ea typeface="+mj-ea"/>
                <a:cs typeface="+mj-cs"/>
              </a:rPr>
              <a:t>Can We Make Knowledge Transfer With Confluence A More Magical Experience?</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0293268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If so, how?</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567985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SP-Colours-PPT">
      <a:dk1>
        <a:srgbClr val="465156"/>
      </a:dk1>
      <a:lt1>
        <a:srgbClr val="FFFFFF"/>
      </a:lt1>
      <a:dk2>
        <a:srgbClr val="EC6658"/>
      </a:dk2>
      <a:lt2>
        <a:srgbClr val="FFFFFF"/>
      </a:lt2>
      <a:accent1>
        <a:srgbClr val="EC6658"/>
      </a:accent1>
      <a:accent2>
        <a:srgbClr val="5E696D"/>
      </a:accent2>
      <a:accent3>
        <a:srgbClr val="70ACA3"/>
      </a:accent3>
      <a:accent4>
        <a:srgbClr val="6DAAC7"/>
      </a:accent4>
      <a:accent5>
        <a:srgbClr val="D3C561"/>
      </a:accent5>
      <a:accent6>
        <a:srgbClr val="929FC8"/>
      </a:accent6>
      <a:hlink>
        <a:srgbClr val="EC6658"/>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9525">
          <a:noFill/>
          <a:miter lim="800000"/>
          <a:headEnd/>
          <a:tailEnd/>
        </a:ln>
      </a:spPr>
      <a:bodyPr vert="horz" wrap="square" lIns="0" tIns="0" rIns="0" bIns="0" numCol="1" rtlCol="0" anchor="t" anchorCtr="0" compatLnSpc="1">
        <a:prstTxWarp prst="textNoShape">
          <a:avLst/>
        </a:prstTxWarp>
        <a:noAutofit/>
      </a:bodyPr>
      <a:lstStyle>
        <a:defPPr marL="230400" indent="-230400" algn="l">
          <a:lnSpc>
            <a:spcPts val="1880"/>
          </a:lnSpc>
          <a:spcBef>
            <a:spcPts val="100"/>
          </a:spcBef>
          <a:spcAft>
            <a:spcPts val="1600"/>
          </a:spcAft>
          <a:buClr>
            <a:srgbClr val="EC6559"/>
          </a:buClr>
          <a:buFont typeface="Wingdings" pitchFamily="2" charset="2"/>
          <a:buChar char="§"/>
          <a:defRPr sz="1600" dirty="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spDef>
    <a:lnDef>
      <a:spPr>
        <a:ln w="127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432000" rtlCol="0">
        <a:noAutofit/>
      </a:bodyPr>
      <a:lstStyle>
        <a:defPPr algn="l">
          <a:lnSpc>
            <a:spcPct val="110000"/>
          </a:lnSpc>
          <a:defRPr sz="1600" dirty="0" err="1" smtClean="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f883d3-2569-4881-870e-669538f9e322">
      <Terms xmlns="http://schemas.microsoft.com/office/infopath/2007/PartnerControls"/>
    </lcf76f155ced4ddcb4097134ff3c332f>
    <TaxCatchAll xmlns="8908bf0b-cd0e-468c-bb64-14f2078f76a7" xsi:nil="true"/>
    <SharedWithUsers xmlns="8908bf0b-cd0e-468c-bb64-14f2078f76a7">
      <UserInfo>
        <DisplayName>Stefan Borsutzky, Dr.</DisplayName>
        <AccountId>17</AccountId>
        <AccountType/>
      </UserInfo>
      <UserInfo>
        <DisplayName>Uwe Eltz</DisplayName>
        <AccountId>18</AccountId>
        <AccountType/>
      </UserInfo>
      <UserInfo>
        <DisplayName>Stephan Schmidt (SP-PS-DI)</DisplayName>
        <AccountId>19</AccountId>
        <AccountType/>
      </UserInfo>
      <UserInfo>
        <DisplayName>Thomas Rockmann</DisplayName>
        <AccountId>20</AccountId>
        <AccountType/>
      </UserInfo>
      <UserInfo>
        <DisplayName>Melanie Steinsiek</DisplayName>
        <AccountId>25</AccountId>
        <AccountType/>
      </UserInfo>
      <UserInfo>
        <DisplayName>Marcus Mueller</DisplayName>
        <AccountId>26</AccountId>
        <AccountType/>
      </UserInfo>
      <UserInfo>
        <DisplayName>Norbert Goedicke</DisplayName>
        <AccountId>36</AccountId>
        <AccountType/>
      </UserInfo>
      <UserInfo>
        <DisplayName>Sebastian Sperk</DisplayName>
        <AccountId>37</AccountId>
        <AccountType/>
      </UserInfo>
      <UserInfo>
        <DisplayName>Alexandra Fahl</DisplayName>
        <AccountId>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536B5A1EA48E645AA8C43019BAFF4A2" ma:contentTypeVersion="14" ma:contentTypeDescription="Ein neues Dokument erstellen." ma:contentTypeScope="" ma:versionID="758bbfceb8c98779f06bcdb51e9f924f">
  <xsd:schema xmlns:xsd="http://www.w3.org/2001/XMLSchema" xmlns:xs="http://www.w3.org/2001/XMLSchema" xmlns:p="http://schemas.microsoft.com/office/2006/metadata/properties" xmlns:ns2="0af883d3-2569-4881-870e-669538f9e322" xmlns:ns3="8908bf0b-cd0e-468c-bb64-14f2078f76a7" targetNamespace="http://schemas.microsoft.com/office/2006/metadata/properties" ma:root="true" ma:fieldsID="513d3517feb56d01c58a889397163242" ns2:_="" ns3:_="">
    <xsd:import namespace="0af883d3-2569-4881-870e-669538f9e322"/>
    <xsd:import namespace="8908bf0b-cd0e-468c-bb64-14f2078f76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f883d3-2569-4881-870e-669538f9e3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ce8715a-11de-4900-a3a8-9513239e804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08bf0b-cd0e-468c-bb64-14f2078f76a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038e32-ab21-4003-82a9-558e91ad2b1d}" ma:internalName="TaxCatchAll" ma:showField="CatchAllData" ma:web="8908bf0b-cd0e-468c-bb64-14f2078f76a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401B9-99BF-4D08-829F-6716676D2E54}">
  <ds:schemaRefs>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8908bf0b-cd0e-468c-bb64-14f2078f76a7"/>
    <ds:schemaRef ds:uri="0af883d3-2569-4881-870e-669538f9e322"/>
    <ds:schemaRef ds:uri="http://purl.org/dc/terms/"/>
  </ds:schemaRefs>
</ds:datastoreItem>
</file>

<file path=customXml/itemProps2.xml><?xml version="1.0" encoding="utf-8"?>
<ds:datastoreItem xmlns:ds="http://schemas.openxmlformats.org/officeDocument/2006/customXml" ds:itemID="{0DF1F4E8-52B4-4363-BF6C-F2619676D3BF}">
  <ds:schemaRefs>
    <ds:schemaRef ds:uri="http://schemas.microsoft.com/sharepoint/v3/contenttype/forms"/>
  </ds:schemaRefs>
</ds:datastoreItem>
</file>

<file path=customXml/itemProps3.xml><?xml version="1.0" encoding="utf-8"?>
<ds:datastoreItem xmlns:ds="http://schemas.openxmlformats.org/officeDocument/2006/customXml" ds:itemID="{3A5DBC32-06E9-4B04-BE6F-FF7AAA7B48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f883d3-2569-4881-870e-669538f9e322"/>
    <ds:schemaRef ds:uri="8908bf0b-cd0e-468c-bb64-14f2078f76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1640</Words>
  <Application>Microsoft Office PowerPoint</Application>
  <PresentationFormat>Breitbild</PresentationFormat>
  <Paragraphs>239</Paragraphs>
  <Slides>35</Slides>
  <Notes>1</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35</vt:i4>
      </vt:variant>
    </vt:vector>
  </HeadingPairs>
  <TitlesOfParts>
    <vt:vector size="47" baseType="lpstr">
      <vt:lpstr>Inter SemiBold</vt:lpstr>
      <vt:lpstr>Inter</vt:lpstr>
      <vt:lpstr>Calibri</vt:lpstr>
      <vt:lpstr>Arial</vt:lpstr>
      <vt:lpstr>Roboto</vt:lpstr>
      <vt:lpstr>Consolas</vt:lpstr>
      <vt:lpstr>Wingdings</vt:lpstr>
      <vt:lpstr>Inter Medium</vt:lpstr>
      <vt:lpstr>Inter Light</vt:lpstr>
      <vt:lpstr>Symbol</vt:lpstr>
      <vt:lpstr>Inter Semi Bold</vt:lpstr>
      <vt:lpstr>Office Theme</vt:lpstr>
      <vt:lpstr>PowerPoint-Präsentation</vt:lpstr>
      <vt:lpstr>What To Expect</vt:lpstr>
      <vt:lpstr>Agenda</vt:lpstr>
      <vt:lpstr>Problem Statement</vt:lpstr>
      <vt:lpstr>Problem Statement kürzen</vt:lpstr>
      <vt:lpstr>Problem Statement</vt:lpstr>
      <vt:lpstr>Agenda</vt:lpstr>
      <vt:lpstr>Can We Make Knowledge Transfer With Confluence A More Magical Experience?</vt:lpstr>
      <vt:lpstr>If so, how?</vt:lpstr>
      <vt:lpstr>Solution Already Available</vt:lpstr>
      <vt:lpstr>Agenda</vt:lpstr>
      <vt:lpstr>Method</vt:lpstr>
      <vt:lpstr>How To RAG On AWS?</vt:lpstr>
      <vt:lpstr>How To Connect Confluence and AWS</vt:lpstr>
      <vt:lpstr>How To Connect Confluence and AWS</vt:lpstr>
      <vt:lpstr>How To Build a Bridge between Confluence and AWS</vt:lpstr>
      <vt:lpstr>Customized Implementation</vt:lpstr>
      <vt:lpstr>Implementation on AWS Bedrock – Full SaaS</vt:lpstr>
      <vt:lpstr>Does it work?</vt:lpstr>
      <vt:lpstr>Is It Fast?</vt:lpstr>
      <vt:lpstr>AWS RAG Semi Custom Setup</vt:lpstr>
      <vt:lpstr>AWS RAG Semi Custom Setup</vt:lpstr>
      <vt:lpstr>Goal 1: Reduce Costs</vt:lpstr>
      <vt:lpstr>Using RDS instead of OpenSearch</vt:lpstr>
      <vt:lpstr>Using RDS instead of OpenSearch</vt:lpstr>
      <vt:lpstr>Goal 2: Speed Up Embedding Process</vt:lpstr>
      <vt:lpstr>PowerPoint-Präsentation</vt:lpstr>
      <vt:lpstr>FastEmbed To The Rescue</vt:lpstr>
      <vt:lpstr>How Does The Data Look Like?</vt:lpstr>
      <vt:lpstr>Agenda</vt:lpstr>
      <vt:lpstr>How well does it perform?</vt:lpstr>
      <vt:lpstr>Can We Validate This?</vt:lpstr>
      <vt:lpstr>We can!</vt:lpstr>
      <vt:lpstr>Prometheus Eval Core Components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Molinero, Laura</dc:creator>
  <cp:lastModifiedBy>Eric Brandt</cp:lastModifiedBy>
  <cp:revision>10</cp:revision>
  <dcterms:created xsi:type="dcterms:W3CDTF">2021-06-29T09:10:48Z</dcterms:created>
  <dcterms:modified xsi:type="dcterms:W3CDTF">2024-09-22T19:43:49Z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haredWithUsers">
    <vt:lpwstr>17;#Stefan Borsutzky, Dr.;#18;#Uwe Eltz;#19;#Stephan Schmidt (SP-PS-DI);#20;#Thomas Rockmann;#25;#Melanie Steinsiek;#26;#Marcus Mueller;#36;#Norbert Goedicke;#37;#Sebastian Sperk;#9;#Alexandra Fahl</vt:lpwstr>
  </property>
  <property fmtid="{D5CDD505-2E9C-101B-9397-08002B2CF9AE}" pid="3" name="MediaServiceImageTags">
    <vt:lpwstr/>
  </property>
  <property fmtid="{D5CDD505-2E9C-101B-9397-08002B2CF9AE}" pid="4" name="ContentTypeId">
    <vt:lpwstr>0x0101002536B5A1EA48E645AA8C43019BAFF4A2</vt:lpwstr>
  </property>
</Properties>
</file>